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71" r:id="rId2"/>
    <p:sldId id="272" r:id="rId3"/>
    <p:sldId id="273" r:id="rId4"/>
    <p:sldId id="274" r:id="rId5"/>
    <p:sldId id="275" r:id="rId6"/>
    <p:sldId id="276" r:id="rId7"/>
    <p:sldId id="277" r:id="rId8"/>
    <p:sldId id="278" r:id="rId9"/>
    <p:sldId id="313" r:id="rId10"/>
    <p:sldId id="279" r:id="rId11"/>
    <p:sldId id="280" r:id="rId12"/>
    <p:sldId id="281" r:id="rId13"/>
    <p:sldId id="282" r:id="rId14"/>
    <p:sldId id="312" r:id="rId15"/>
    <p:sldId id="283" r:id="rId16"/>
    <p:sldId id="287" r:id="rId17"/>
    <p:sldId id="288" r:id="rId18"/>
    <p:sldId id="289" r:id="rId19"/>
    <p:sldId id="290" r:id="rId20"/>
    <p:sldId id="291" r:id="rId21"/>
    <p:sldId id="292" r:id="rId22"/>
    <p:sldId id="293" r:id="rId23"/>
    <p:sldId id="301" r:id="rId24"/>
    <p:sldId id="302" r:id="rId25"/>
    <p:sldId id="303" r:id="rId26"/>
    <p:sldId id="314" r:id="rId27"/>
    <p:sldId id="304" r:id="rId28"/>
    <p:sldId id="305" r:id="rId29"/>
    <p:sldId id="306" r:id="rId30"/>
    <p:sldId id="307" r:id="rId31"/>
    <p:sldId id="308" r:id="rId32"/>
    <p:sldId id="309" r:id="rId33"/>
    <p:sldId id="310" r:id="rId34"/>
    <p:sldId id="311" r:id="rId35"/>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8C91"/>
    <a:srgbClr val="75F1D3"/>
    <a:srgbClr val="66FFFF"/>
    <a:srgbClr val="CC99FF"/>
    <a:srgbClr val="CC00FF"/>
    <a:srgbClr val="9966FF"/>
    <a:srgbClr val="FFFF99"/>
    <a:srgbClr val="6F0138"/>
    <a:srgbClr val="810141"/>
    <a:srgbClr val="E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8" autoAdjust="0"/>
    <p:restoredTop sz="88178" autoAdjust="0"/>
  </p:normalViewPr>
  <p:slideViewPr>
    <p:cSldViewPr snapToGrid="0">
      <p:cViewPr varScale="1">
        <p:scale>
          <a:sx n="102" d="100"/>
          <a:sy n="102" d="100"/>
        </p:scale>
        <p:origin x="1530" y="114"/>
      </p:cViewPr>
      <p:guideLst>
        <p:guide orient="horz" pos="2160"/>
        <p:guide pos="2880"/>
      </p:guideLst>
    </p:cSldViewPr>
  </p:slideViewPr>
  <p:outlineViewPr>
    <p:cViewPr>
      <p:scale>
        <a:sx n="33" d="100"/>
        <a:sy n="33" d="100"/>
      </p:scale>
      <p:origin x="0" y="6497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183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EAF056-4C37-455C-93F2-882E4EBD7BC9}" type="datetimeFigureOut">
              <a:rPr lang="en-US" smtClean="0"/>
              <a:pPr/>
              <a:t>3/7/2016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B9D8E5-26D1-489C-B7DB-127D38D4A724}" type="slidenum">
              <a:rPr lang="en-US" smtClean="0"/>
              <a:pPr/>
              <a:t>‹#›</a:t>
            </a:fld>
            <a:endParaRPr lang="en-US" dirty="0"/>
          </a:p>
        </p:txBody>
      </p:sp>
    </p:spTree>
    <p:extLst>
      <p:ext uri="{BB962C8B-B14F-4D97-AF65-F5344CB8AC3E}">
        <p14:creationId xmlns:p14="http://schemas.microsoft.com/office/powerpoint/2010/main" val="3336053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9D8E5-26D1-489C-B7DB-127D38D4A724}" type="slidenum">
              <a:rPr lang="en-US" smtClean="0"/>
              <a:pPr/>
              <a:t>1</a:t>
            </a:fld>
            <a:endParaRPr lang="en-US" dirty="0"/>
          </a:p>
        </p:txBody>
      </p:sp>
    </p:spTree>
    <p:extLst>
      <p:ext uri="{BB962C8B-B14F-4D97-AF65-F5344CB8AC3E}">
        <p14:creationId xmlns:p14="http://schemas.microsoft.com/office/powerpoint/2010/main" val="3648703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FC392-B50F-447B-95A5-2196A4CF859F}" type="slidenum">
              <a:rPr lang="en-US" smtClean="0"/>
              <a:t>10</a:t>
            </a:fld>
            <a:endParaRPr lang="en-US" dirty="0"/>
          </a:p>
        </p:txBody>
      </p:sp>
    </p:spTree>
    <p:extLst>
      <p:ext uri="{BB962C8B-B14F-4D97-AF65-F5344CB8AC3E}">
        <p14:creationId xmlns:p14="http://schemas.microsoft.com/office/powerpoint/2010/main" val="342388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FC392-B50F-447B-95A5-2196A4CF859F}" type="slidenum">
              <a:rPr lang="en-US" smtClean="0"/>
              <a:t>11</a:t>
            </a:fld>
            <a:endParaRPr lang="en-US" dirty="0"/>
          </a:p>
        </p:txBody>
      </p:sp>
    </p:spTree>
    <p:extLst>
      <p:ext uri="{BB962C8B-B14F-4D97-AF65-F5344CB8AC3E}">
        <p14:creationId xmlns:p14="http://schemas.microsoft.com/office/powerpoint/2010/main" val="2463807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0AFC392-B50F-447B-95A5-2196A4CF859F}" type="slidenum">
              <a:rPr lang="en-US" smtClean="0"/>
              <a:t>12</a:t>
            </a:fld>
            <a:endParaRPr lang="en-US" dirty="0"/>
          </a:p>
        </p:txBody>
      </p:sp>
    </p:spTree>
    <p:extLst>
      <p:ext uri="{BB962C8B-B14F-4D97-AF65-F5344CB8AC3E}">
        <p14:creationId xmlns:p14="http://schemas.microsoft.com/office/powerpoint/2010/main" val="1145057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0AFC392-B50F-447B-95A5-2196A4CF859F}" type="slidenum">
              <a:rPr lang="en-US" smtClean="0"/>
              <a:t>13</a:t>
            </a:fld>
            <a:endParaRPr lang="en-US" dirty="0"/>
          </a:p>
        </p:txBody>
      </p:sp>
    </p:spTree>
    <p:extLst>
      <p:ext uri="{BB962C8B-B14F-4D97-AF65-F5344CB8AC3E}">
        <p14:creationId xmlns:p14="http://schemas.microsoft.com/office/powerpoint/2010/main" val="3000977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rgbClr val="FFFF00"/>
                </a:solidFill>
                <a:latin typeface="Arial" panose="020B0604020202020204" pitchFamily="34" charset="0"/>
              </a:defRPr>
            </a:lvl1pPr>
            <a:lvl2pPr marL="742950" indent="-285750" defTabSz="917575" eaLnBrk="0" hangingPunct="0">
              <a:defRPr sz="2400">
                <a:solidFill>
                  <a:srgbClr val="FFFF00"/>
                </a:solidFill>
                <a:latin typeface="Arial" panose="020B0604020202020204" pitchFamily="34" charset="0"/>
              </a:defRPr>
            </a:lvl2pPr>
            <a:lvl3pPr marL="1143000" indent="-228600" defTabSz="917575" eaLnBrk="0" hangingPunct="0">
              <a:defRPr sz="2400">
                <a:solidFill>
                  <a:srgbClr val="FFFF00"/>
                </a:solidFill>
                <a:latin typeface="Arial" panose="020B0604020202020204" pitchFamily="34" charset="0"/>
              </a:defRPr>
            </a:lvl3pPr>
            <a:lvl4pPr marL="1600200" indent="-228600" defTabSz="917575" eaLnBrk="0" hangingPunct="0">
              <a:defRPr sz="2400">
                <a:solidFill>
                  <a:srgbClr val="FFFF00"/>
                </a:solidFill>
                <a:latin typeface="Arial" panose="020B0604020202020204" pitchFamily="34" charset="0"/>
              </a:defRPr>
            </a:lvl4pPr>
            <a:lvl5pPr marL="2057400" indent="-228600" defTabSz="917575" eaLnBrk="0" hangingPunct="0">
              <a:defRPr sz="2400">
                <a:solidFill>
                  <a:srgbClr val="FFFF00"/>
                </a:solidFill>
                <a:latin typeface="Arial" panose="020B0604020202020204" pitchFamily="34" charset="0"/>
              </a:defRPr>
            </a:lvl5pPr>
            <a:lvl6pPr marL="2514600" indent="-228600" defTabSz="917575" eaLnBrk="0" fontAlgn="base" hangingPunct="0">
              <a:spcBef>
                <a:spcPct val="0"/>
              </a:spcBef>
              <a:spcAft>
                <a:spcPct val="0"/>
              </a:spcAft>
              <a:defRPr sz="2400">
                <a:solidFill>
                  <a:srgbClr val="FFFF00"/>
                </a:solidFill>
                <a:latin typeface="Arial" panose="020B0604020202020204" pitchFamily="34" charset="0"/>
              </a:defRPr>
            </a:lvl6pPr>
            <a:lvl7pPr marL="2971800" indent="-228600" defTabSz="917575" eaLnBrk="0" fontAlgn="base" hangingPunct="0">
              <a:spcBef>
                <a:spcPct val="0"/>
              </a:spcBef>
              <a:spcAft>
                <a:spcPct val="0"/>
              </a:spcAft>
              <a:defRPr sz="2400">
                <a:solidFill>
                  <a:srgbClr val="FFFF00"/>
                </a:solidFill>
                <a:latin typeface="Arial" panose="020B0604020202020204" pitchFamily="34" charset="0"/>
              </a:defRPr>
            </a:lvl7pPr>
            <a:lvl8pPr marL="3429000" indent="-228600" defTabSz="917575" eaLnBrk="0" fontAlgn="base" hangingPunct="0">
              <a:spcBef>
                <a:spcPct val="0"/>
              </a:spcBef>
              <a:spcAft>
                <a:spcPct val="0"/>
              </a:spcAft>
              <a:defRPr sz="2400">
                <a:solidFill>
                  <a:srgbClr val="FFFF00"/>
                </a:solidFill>
                <a:latin typeface="Arial" panose="020B0604020202020204" pitchFamily="34" charset="0"/>
              </a:defRPr>
            </a:lvl8pPr>
            <a:lvl9pPr marL="3886200" indent="-228600" defTabSz="917575" eaLnBrk="0" fontAlgn="base" hangingPunct="0">
              <a:spcBef>
                <a:spcPct val="0"/>
              </a:spcBef>
              <a:spcAft>
                <a:spcPct val="0"/>
              </a:spcAft>
              <a:defRPr sz="2400">
                <a:solidFill>
                  <a:srgbClr val="FFFF00"/>
                </a:solidFill>
                <a:latin typeface="Arial" panose="020B0604020202020204" pitchFamily="34" charset="0"/>
              </a:defRPr>
            </a:lvl9pPr>
          </a:lstStyle>
          <a:p>
            <a:fld id="{9F60D1F6-D4D1-4C14-95FF-19F5DF97D28B}" type="slidenum">
              <a:rPr lang="en-US" sz="1200">
                <a:solidFill>
                  <a:schemeClr val="tx1"/>
                </a:solidFill>
                <a:latin typeface="Times New Roman" panose="02020603050405020304" pitchFamily="18" charset="0"/>
              </a:rPr>
              <a:pPr/>
              <a:t>15</a:t>
            </a:fld>
            <a:endParaRPr lang="en-US" sz="12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660311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ln/>
        </p:spPr>
        <p:txBody>
          <a:bodyPr/>
          <a:lstStyle/>
          <a:p>
            <a:pPr>
              <a:defRPr/>
            </a:pPr>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rgbClr val="FFFF00"/>
                </a:solidFill>
                <a:latin typeface="Arial" panose="020B0604020202020204" pitchFamily="34" charset="0"/>
              </a:defRPr>
            </a:lvl1pPr>
            <a:lvl2pPr marL="742950" indent="-285750" defTabSz="917575" eaLnBrk="0" hangingPunct="0">
              <a:defRPr sz="2400">
                <a:solidFill>
                  <a:srgbClr val="FFFF00"/>
                </a:solidFill>
                <a:latin typeface="Arial" panose="020B0604020202020204" pitchFamily="34" charset="0"/>
              </a:defRPr>
            </a:lvl2pPr>
            <a:lvl3pPr marL="1143000" indent="-228600" defTabSz="917575" eaLnBrk="0" hangingPunct="0">
              <a:defRPr sz="2400">
                <a:solidFill>
                  <a:srgbClr val="FFFF00"/>
                </a:solidFill>
                <a:latin typeface="Arial" panose="020B0604020202020204" pitchFamily="34" charset="0"/>
              </a:defRPr>
            </a:lvl3pPr>
            <a:lvl4pPr marL="1600200" indent="-228600" defTabSz="917575" eaLnBrk="0" hangingPunct="0">
              <a:defRPr sz="2400">
                <a:solidFill>
                  <a:srgbClr val="FFFF00"/>
                </a:solidFill>
                <a:latin typeface="Arial" panose="020B0604020202020204" pitchFamily="34" charset="0"/>
              </a:defRPr>
            </a:lvl4pPr>
            <a:lvl5pPr marL="2057400" indent="-228600" defTabSz="917575" eaLnBrk="0" hangingPunct="0">
              <a:defRPr sz="2400">
                <a:solidFill>
                  <a:srgbClr val="FFFF00"/>
                </a:solidFill>
                <a:latin typeface="Arial" panose="020B0604020202020204" pitchFamily="34" charset="0"/>
              </a:defRPr>
            </a:lvl5pPr>
            <a:lvl6pPr marL="2514600" indent="-228600" defTabSz="917575" eaLnBrk="0" fontAlgn="base" hangingPunct="0">
              <a:spcBef>
                <a:spcPct val="0"/>
              </a:spcBef>
              <a:spcAft>
                <a:spcPct val="0"/>
              </a:spcAft>
              <a:defRPr sz="2400">
                <a:solidFill>
                  <a:srgbClr val="FFFF00"/>
                </a:solidFill>
                <a:latin typeface="Arial" panose="020B0604020202020204" pitchFamily="34" charset="0"/>
              </a:defRPr>
            </a:lvl6pPr>
            <a:lvl7pPr marL="2971800" indent="-228600" defTabSz="917575" eaLnBrk="0" fontAlgn="base" hangingPunct="0">
              <a:spcBef>
                <a:spcPct val="0"/>
              </a:spcBef>
              <a:spcAft>
                <a:spcPct val="0"/>
              </a:spcAft>
              <a:defRPr sz="2400">
                <a:solidFill>
                  <a:srgbClr val="FFFF00"/>
                </a:solidFill>
                <a:latin typeface="Arial" panose="020B0604020202020204" pitchFamily="34" charset="0"/>
              </a:defRPr>
            </a:lvl7pPr>
            <a:lvl8pPr marL="3429000" indent="-228600" defTabSz="917575" eaLnBrk="0" fontAlgn="base" hangingPunct="0">
              <a:spcBef>
                <a:spcPct val="0"/>
              </a:spcBef>
              <a:spcAft>
                <a:spcPct val="0"/>
              </a:spcAft>
              <a:defRPr sz="2400">
                <a:solidFill>
                  <a:srgbClr val="FFFF00"/>
                </a:solidFill>
                <a:latin typeface="Arial" panose="020B0604020202020204" pitchFamily="34" charset="0"/>
              </a:defRPr>
            </a:lvl8pPr>
            <a:lvl9pPr marL="3886200" indent="-228600" defTabSz="917575" eaLnBrk="0" fontAlgn="base" hangingPunct="0">
              <a:spcBef>
                <a:spcPct val="0"/>
              </a:spcBef>
              <a:spcAft>
                <a:spcPct val="0"/>
              </a:spcAft>
              <a:defRPr sz="2400">
                <a:solidFill>
                  <a:srgbClr val="FFFF00"/>
                </a:solidFill>
                <a:latin typeface="Arial" panose="020B0604020202020204" pitchFamily="34" charset="0"/>
              </a:defRPr>
            </a:lvl9pPr>
          </a:lstStyle>
          <a:p>
            <a:fld id="{10437C07-F10D-49F3-8F61-04B05A6C4473}" type="slidenum">
              <a:rPr lang="en-US" sz="1200">
                <a:solidFill>
                  <a:schemeClr val="tx1"/>
                </a:solidFill>
                <a:latin typeface="Times New Roman" panose="02020603050405020304" pitchFamily="18" charset="0"/>
              </a:rPr>
              <a:pPr/>
              <a:t>16</a:t>
            </a:fld>
            <a:endParaRPr lang="en-US" sz="12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244103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rgbClr val="FFFF00"/>
                </a:solidFill>
                <a:latin typeface="Arial" panose="020B0604020202020204" pitchFamily="34" charset="0"/>
              </a:defRPr>
            </a:lvl1pPr>
            <a:lvl2pPr marL="742950" indent="-285750" defTabSz="917575" eaLnBrk="0" hangingPunct="0">
              <a:defRPr sz="2400">
                <a:solidFill>
                  <a:srgbClr val="FFFF00"/>
                </a:solidFill>
                <a:latin typeface="Arial" panose="020B0604020202020204" pitchFamily="34" charset="0"/>
              </a:defRPr>
            </a:lvl2pPr>
            <a:lvl3pPr marL="1143000" indent="-228600" defTabSz="917575" eaLnBrk="0" hangingPunct="0">
              <a:defRPr sz="2400">
                <a:solidFill>
                  <a:srgbClr val="FFFF00"/>
                </a:solidFill>
                <a:latin typeface="Arial" panose="020B0604020202020204" pitchFamily="34" charset="0"/>
              </a:defRPr>
            </a:lvl3pPr>
            <a:lvl4pPr marL="1600200" indent="-228600" defTabSz="917575" eaLnBrk="0" hangingPunct="0">
              <a:defRPr sz="2400">
                <a:solidFill>
                  <a:srgbClr val="FFFF00"/>
                </a:solidFill>
                <a:latin typeface="Arial" panose="020B0604020202020204" pitchFamily="34" charset="0"/>
              </a:defRPr>
            </a:lvl4pPr>
            <a:lvl5pPr marL="2057400" indent="-228600" defTabSz="917575" eaLnBrk="0" hangingPunct="0">
              <a:defRPr sz="2400">
                <a:solidFill>
                  <a:srgbClr val="FFFF00"/>
                </a:solidFill>
                <a:latin typeface="Arial" panose="020B0604020202020204" pitchFamily="34" charset="0"/>
              </a:defRPr>
            </a:lvl5pPr>
            <a:lvl6pPr marL="2514600" indent="-228600" defTabSz="917575" eaLnBrk="0" fontAlgn="base" hangingPunct="0">
              <a:spcBef>
                <a:spcPct val="0"/>
              </a:spcBef>
              <a:spcAft>
                <a:spcPct val="0"/>
              </a:spcAft>
              <a:defRPr sz="2400">
                <a:solidFill>
                  <a:srgbClr val="FFFF00"/>
                </a:solidFill>
                <a:latin typeface="Arial" panose="020B0604020202020204" pitchFamily="34" charset="0"/>
              </a:defRPr>
            </a:lvl6pPr>
            <a:lvl7pPr marL="2971800" indent="-228600" defTabSz="917575" eaLnBrk="0" fontAlgn="base" hangingPunct="0">
              <a:spcBef>
                <a:spcPct val="0"/>
              </a:spcBef>
              <a:spcAft>
                <a:spcPct val="0"/>
              </a:spcAft>
              <a:defRPr sz="2400">
                <a:solidFill>
                  <a:srgbClr val="FFFF00"/>
                </a:solidFill>
                <a:latin typeface="Arial" panose="020B0604020202020204" pitchFamily="34" charset="0"/>
              </a:defRPr>
            </a:lvl7pPr>
            <a:lvl8pPr marL="3429000" indent="-228600" defTabSz="917575" eaLnBrk="0" fontAlgn="base" hangingPunct="0">
              <a:spcBef>
                <a:spcPct val="0"/>
              </a:spcBef>
              <a:spcAft>
                <a:spcPct val="0"/>
              </a:spcAft>
              <a:defRPr sz="2400">
                <a:solidFill>
                  <a:srgbClr val="FFFF00"/>
                </a:solidFill>
                <a:latin typeface="Arial" panose="020B0604020202020204" pitchFamily="34" charset="0"/>
              </a:defRPr>
            </a:lvl8pPr>
            <a:lvl9pPr marL="3886200" indent="-228600" defTabSz="917575" eaLnBrk="0" fontAlgn="base" hangingPunct="0">
              <a:spcBef>
                <a:spcPct val="0"/>
              </a:spcBef>
              <a:spcAft>
                <a:spcPct val="0"/>
              </a:spcAft>
              <a:defRPr sz="2400">
                <a:solidFill>
                  <a:srgbClr val="FFFF00"/>
                </a:solidFill>
                <a:latin typeface="Arial" panose="020B0604020202020204" pitchFamily="34" charset="0"/>
              </a:defRPr>
            </a:lvl9pPr>
          </a:lstStyle>
          <a:p>
            <a:fld id="{97CC682A-0F2C-4500-9541-CCA1D8D15383}" type="slidenum">
              <a:rPr lang="en-US" sz="1200">
                <a:solidFill>
                  <a:schemeClr val="tx1"/>
                </a:solidFill>
                <a:latin typeface="Times New Roman" panose="02020603050405020304" pitchFamily="18" charset="0"/>
              </a:rPr>
              <a:pPr/>
              <a:t>17</a:t>
            </a:fld>
            <a:endParaRPr lang="en-US" sz="12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047258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endParaRPr lang="en-US" dirty="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rgbClr val="FFFF00"/>
                </a:solidFill>
                <a:latin typeface="Arial" panose="020B0604020202020204" pitchFamily="34" charset="0"/>
              </a:defRPr>
            </a:lvl1pPr>
            <a:lvl2pPr marL="742950" indent="-285750" defTabSz="917575" eaLnBrk="0" hangingPunct="0">
              <a:defRPr sz="2400">
                <a:solidFill>
                  <a:srgbClr val="FFFF00"/>
                </a:solidFill>
                <a:latin typeface="Arial" panose="020B0604020202020204" pitchFamily="34" charset="0"/>
              </a:defRPr>
            </a:lvl2pPr>
            <a:lvl3pPr marL="1143000" indent="-228600" defTabSz="917575" eaLnBrk="0" hangingPunct="0">
              <a:defRPr sz="2400">
                <a:solidFill>
                  <a:srgbClr val="FFFF00"/>
                </a:solidFill>
                <a:latin typeface="Arial" panose="020B0604020202020204" pitchFamily="34" charset="0"/>
              </a:defRPr>
            </a:lvl3pPr>
            <a:lvl4pPr marL="1600200" indent="-228600" defTabSz="917575" eaLnBrk="0" hangingPunct="0">
              <a:defRPr sz="2400">
                <a:solidFill>
                  <a:srgbClr val="FFFF00"/>
                </a:solidFill>
                <a:latin typeface="Arial" panose="020B0604020202020204" pitchFamily="34" charset="0"/>
              </a:defRPr>
            </a:lvl4pPr>
            <a:lvl5pPr marL="2057400" indent="-228600" defTabSz="917575" eaLnBrk="0" hangingPunct="0">
              <a:defRPr sz="2400">
                <a:solidFill>
                  <a:srgbClr val="FFFF00"/>
                </a:solidFill>
                <a:latin typeface="Arial" panose="020B0604020202020204" pitchFamily="34" charset="0"/>
              </a:defRPr>
            </a:lvl5pPr>
            <a:lvl6pPr marL="2514600" indent="-228600" defTabSz="917575" eaLnBrk="0" fontAlgn="base" hangingPunct="0">
              <a:spcBef>
                <a:spcPct val="0"/>
              </a:spcBef>
              <a:spcAft>
                <a:spcPct val="0"/>
              </a:spcAft>
              <a:defRPr sz="2400">
                <a:solidFill>
                  <a:srgbClr val="FFFF00"/>
                </a:solidFill>
                <a:latin typeface="Arial" panose="020B0604020202020204" pitchFamily="34" charset="0"/>
              </a:defRPr>
            </a:lvl6pPr>
            <a:lvl7pPr marL="2971800" indent="-228600" defTabSz="917575" eaLnBrk="0" fontAlgn="base" hangingPunct="0">
              <a:spcBef>
                <a:spcPct val="0"/>
              </a:spcBef>
              <a:spcAft>
                <a:spcPct val="0"/>
              </a:spcAft>
              <a:defRPr sz="2400">
                <a:solidFill>
                  <a:srgbClr val="FFFF00"/>
                </a:solidFill>
                <a:latin typeface="Arial" panose="020B0604020202020204" pitchFamily="34" charset="0"/>
              </a:defRPr>
            </a:lvl7pPr>
            <a:lvl8pPr marL="3429000" indent="-228600" defTabSz="917575" eaLnBrk="0" fontAlgn="base" hangingPunct="0">
              <a:spcBef>
                <a:spcPct val="0"/>
              </a:spcBef>
              <a:spcAft>
                <a:spcPct val="0"/>
              </a:spcAft>
              <a:defRPr sz="2400">
                <a:solidFill>
                  <a:srgbClr val="FFFF00"/>
                </a:solidFill>
                <a:latin typeface="Arial" panose="020B0604020202020204" pitchFamily="34" charset="0"/>
              </a:defRPr>
            </a:lvl8pPr>
            <a:lvl9pPr marL="3886200" indent="-228600" defTabSz="917575" eaLnBrk="0" fontAlgn="base" hangingPunct="0">
              <a:spcBef>
                <a:spcPct val="0"/>
              </a:spcBef>
              <a:spcAft>
                <a:spcPct val="0"/>
              </a:spcAft>
              <a:defRPr sz="2400">
                <a:solidFill>
                  <a:srgbClr val="FFFF00"/>
                </a:solidFill>
                <a:latin typeface="Arial" panose="020B0604020202020204" pitchFamily="34" charset="0"/>
              </a:defRPr>
            </a:lvl9pPr>
          </a:lstStyle>
          <a:p>
            <a:fld id="{97CC682A-0F2C-4500-9541-CCA1D8D15383}" type="slidenum">
              <a:rPr lang="en-US" sz="1200">
                <a:solidFill>
                  <a:schemeClr val="tx1"/>
                </a:solidFill>
                <a:latin typeface="Times New Roman" panose="02020603050405020304" pitchFamily="18" charset="0"/>
              </a:rPr>
              <a:pPr/>
              <a:t>18</a:t>
            </a:fld>
            <a:endParaRPr lang="en-US" sz="12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910097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endParaRPr lang="en-US" dirty="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rgbClr val="FFFF00"/>
                </a:solidFill>
                <a:latin typeface="Arial" panose="020B0604020202020204" pitchFamily="34" charset="0"/>
              </a:defRPr>
            </a:lvl1pPr>
            <a:lvl2pPr marL="742950" indent="-285750" defTabSz="917575" eaLnBrk="0" hangingPunct="0">
              <a:defRPr sz="2400">
                <a:solidFill>
                  <a:srgbClr val="FFFF00"/>
                </a:solidFill>
                <a:latin typeface="Arial" panose="020B0604020202020204" pitchFamily="34" charset="0"/>
              </a:defRPr>
            </a:lvl2pPr>
            <a:lvl3pPr marL="1143000" indent="-228600" defTabSz="917575" eaLnBrk="0" hangingPunct="0">
              <a:defRPr sz="2400">
                <a:solidFill>
                  <a:srgbClr val="FFFF00"/>
                </a:solidFill>
                <a:latin typeface="Arial" panose="020B0604020202020204" pitchFamily="34" charset="0"/>
              </a:defRPr>
            </a:lvl3pPr>
            <a:lvl4pPr marL="1600200" indent="-228600" defTabSz="917575" eaLnBrk="0" hangingPunct="0">
              <a:defRPr sz="2400">
                <a:solidFill>
                  <a:srgbClr val="FFFF00"/>
                </a:solidFill>
                <a:latin typeface="Arial" panose="020B0604020202020204" pitchFamily="34" charset="0"/>
              </a:defRPr>
            </a:lvl4pPr>
            <a:lvl5pPr marL="2057400" indent="-228600" defTabSz="917575" eaLnBrk="0" hangingPunct="0">
              <a:defRPr sz="2400">
                <a:solidFill>
                  <a:srgbClr val="FFFF00"/>
                </a:solidFill>
                <a:latin typeface="Arial" panose="020B0604020202020204" pitchFamily="34" charset="0"/>
              </a:defRPr>
            </a:lvl5pPr>
            <a:lvl6pPr marL="2514600" indent="-228600" defTabSz="917575" eaLnBrk="0" fontAlgn="base" hangingPunct="0">
              <a:spcBef>
                <a:spcPct val="0"/>
              </a:spcBef>
              <a:spcAft>
                <a:spcPct val="0"/>
              </a:spcAft>
              <a:defRPr sz="2400">
                <a:solidFill>
                  <a:srgbClr val="FFFF00"/>
                </a:solidFill>
                <a:latin typeface="Arial" panose="020B0604020202020204" pitchFamily="34" charset="0"/>
              </a:defRPr>
            </a:lvl6pPr>
            <a:lvl7pPr marL="2971800" indent="-228600" defTabSz="917575" eaLnBrk="0" fontAlgn="base" hangingPunct="0">
              <a:spcBef>
                <a:spcPct val="0"/>
              </a:spcBef>
              <a:spcAft>
                <a:spcPct val="0"/>
              </a:spcAft>
              <a:defRPr sz="2400">
                <a:solidFill>
                  <a:srgbClr val="FFFF00"/>
                </a:solidFill>
                <a:latin typeface="Arial" panose="020B0604020202020204" pitchFamily="34" charset="0"/>
              </a:defRPr>
            </a:lvl7pPr>
            <a:lvl8pPr marL="3429000" indent="-228600" defTabSz="917575" eaLnBrk="0" fontAlgn="base" hangingPunct="0">
              <a:spcBef>
                <a:spcPct val="0"/>
              </a:spcBef>
              <a:spcAft>
                <a:spcPct val="0"/>
              </a:spcAft>
              <a:defRPr sz="2400">
                <a:solidFill>
                  <a:srgbClr val="FFFF00"/>
                </a:solidFill>
                <a:latin typeface="Arial" panose="020B0604020202020204" pitchFamily="34" charset="0"/>
              </a:defRPr>
            </a:lvl8pPr>
            <a:lvl9pPr marL="3886200" indent="-228600" defTabSz="917575" eaLnBrk="0" fontAlgn="base" hangingPunct="0">
              <a:spcBef>
                <a:spcPct val="0"/>
              </a:spcBef>
              <a:spcAft>
                <a:spcPct val="0"/>
              </a:spcAft>
              <a:defRPr sz="2400">
                <a:solidFill>
                  <a:srgbClr val="FFFF00"/>
                </a:solidFill>
                <a:latin typeface="Arial" panose="020B0604020202020204" pitchFamily="34" charset="0"/>
              </a:defRPr>
            </a:lvl9pPr>
          </a:lstStyle>
          <a:p>
            <a:fld id="{97CC682A-0F2C-4500-9541-CCA1D8D15383}" type="slidenum">
              <a:rPr lang="en-US" sz="1200">
                <a:solidFill>
                  <a:schemeClr val="tx1"/>
                </a:solidFill>
                <a:latin typeface="Times New Roman" panose="02020603050405020304" pitchFamily="18" charset="0"/>
              </a:rPr>
              <a:pPr/>
              <a:t>19</a:t>
            </a:fld>
            <a:endParaRPr lang="en-US" sz="12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21264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244733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rgbClr val="FFFF00"/>
                </a:solidFill>
                <a:latin typeface="Arial" panose="020B0604020202020204" pitchFamily="34" charset="0"/>
              </a:defRPr>
            </a:lvl1pPr>
            <a:lvl2pPr marL="742950" indent="-285750" defTabSz="917575" eaLnBrk="0" hangingPunct="0">
              <a:defRPr sz="2400">
                <a:solidFill>
                  <a:srgbClr val="FFFF00"/>
                </a:solidFill>
                <a:latin typeface="Arial" panose="020B0604020202020204" pitchFamily="34" charset="0"/>
              </a:defRPr>
            </a:lvl2pPr>
            <a:lvl3pPr marL="1143000" indent="-228600" defTabSz="917575" eaLnBrk="0" hangingPunct="0">
              <a:defRPr sz="2400">
                <a:solidFill>
                  <a:srgbClr val="FFFF00"/>
                </a:solidFill>
                <a:latin typeface="Arial" panose="020B0604020202020204" pitchFamily="34" charset="0"/>
              </a:defRPr>
            </a:lvl3pPr>
            <a:lvl4pPr marL="1600200" indent="-228600" defTabSz="917575" eaLnBrk="0" hangingPunct="0">
              <a:defRPr sz="2400">
                <a:solidFill>
                  <a:srgbClr val="FFFF00"/>
                </a:solidFill>
                <a:latin typeface="Arial" panose="020B0604020202020204" pitchFamily="34" charset="0"/>
              </a:defRPr>
            </a:lvl4pPr>
            <a:lvl5pPr marL="2057400" indent="-228600" defTabSz="917575" eaLnBrk="0" hangingPunct="0">
              <a:defRPr sz="2400">
                <a:solidFill>
                  <a:srgbClr val="FFFF00"/>
                </a:solidFill>
                <a:latin typeface="Arial" panose="020B0604020202020204" pitchFamily="34" charset="0"/>
              </a:defRPr>
            </a:lvl5pPr>
            <a:lvl6pPr marL="2514600" indent="-228600" defTabSz="917575" eaLnBrk="0" fontAlgn="base" hangingPunct="0">
              <a:spcBef>
                <a:spcPct val="0"/>
              </a:spcBef>
              <a:spcAft>
                <a:spcPct val="0"/>
              </a:spcAft>
              <a:defRPr sz="2400">
                <a:solidFill>
                  <a:srgbClr val="FFFF00"/>
                </a:solidFill>
                <a:latin typeface="Arial" panose="020B0604020202020204" pitchFamily="34" charset="0"/>
              </a:defRPr>
            </a:lvl6pPr>
            <a:lvl7pPr marL="2971800" indent="-228600" defTabSz="917575" eaLnBrk="0" fontAlgn="base" hangingPunct="0">
              <a:spcBef>
                <a:spcPct val="0"/>
              </a:spcBef>
              <a:spcAft>
                <a:spcPct val="0"/>
              </a:spcAft>
              <a:defRPr sz="2400">
                <a:solidFill>
                  <a:srgbClr val="FFFF00"/>
                </a:solidFill>
                <a:latin typeface="Arial" panose="020B0604020202020204" pitchFamily="34" charset="0"/>
              </a:defRPr>
            </a:lvl7pPr>
            <a:lvl8pPr marL="3429000" indent="-228600" defTabSz="917575" eaLnBrk="0" fontAlgn="base" hangingPunct="0">
              <a:spcBef>
                <a:spcPct val="0"/>
              </a:spcBef>
              <a:spcAft>
                <a:spcPct val="0"/>
              </a:spcAft>
              <a:defRPr sz="2400">
                <a:solidFill>
                  <a:srgbClr val="FFFF00"/>
                </a:solidFill>
                <a:latin typeface="Arial" panose="020B0604020202020204" pitchFamily="34" charset="0"/>
              </a:defRPr>
            </a:lvl8pPr>
            <a:lvl9pPr marL="3886200" indent="-228600" defTabSz="917575" eaLnBrk="0" fontAlgn="base" hangingPunct="0">
              <a:spcBef>
                <a:spcPct val="0"/>
              </a:spcBef>
              <a:spcAft>
                <a:spcPct val="0"/>
              </a:spcAft>
              <a:defRPr sz="2400">
                <a:solidFill>
                  <a:srgbClr val="FFFF00"/>
                </a:solidFill>
                <a:latin typeface="Arial" panose="020B0604020202020204" pitchFamily="34" charset="0"/>
              </a:defRPr>
            </a:lvl9pPr>
          </a:lstStyle>
          <a:p>
            <a:fld id="{8CA83335-66C2-4F52-9AB2-D47CAC592BF3}" type="slidenum">
              <a:rPr lang="en-US" sz="1200">
                <a:solidFill>
                  <a:schemeClr val="tx1"/>
                </a:solidFill>
                <a:latin typeface="Times New Roman" panose="02020603050405020304" pitchFamily="18" charset="0"/>
              </a:rPr>
              <a:pPr/>
              <a:t>2</a:t>
            </a:fld>
            <a:endParaRPr lang="en-US" sz="1200" dirty="0">
              <a:solidFill>
                <a:schemeClr val="tx1"/>
              </a:solidFill>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xfrm>
            <a:off x="1144588" y="687388"/>
            <a:ext cx="4570412" cy="3427412"/>
          </a:xfrm>
          <a:ln/>
        </p:spPr>
      </p:sp>
      <p:sp>
        <p:nvSpPr>
          <p:cNvPr id="50180" name="Rectangle 3"/>
          <p:cNvSpPr>
            <a:spLocks noGrp="1" noChangeArrowheads="1"/>
          </p:cNvSpPr>
          <p:nvPr>
            <p:ph type="body" idx="1"/>
          </p:nvPr>
        </p:nvSpPr>
        <p:spPr>
          <a:xfrm>
            <a:off x="914400" y="4344025"/>
            <a:ext cx="50292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71643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rgbClr val="FFFF00"/>
                </a:solidFill>
                <a:latin typeface="Arial" panose="020B0604020202020204" pitchFamily="34" charset="0"/>
              </a:defRPr>
            </a:lvl1pPr>
            <a:lvl2pPr marL="742950" indent="-285750" defTabSz="917575" eaLnBrk="0" hangingPunct="0">
              <a:defRPr sz="2400">
                <a:solidFill>
                  <a:srgbClr val="FFFF00"/>
                </a:solidFill>
                <a:latin typeface="Arial" panose="020B0604020202020204" pitchFamily="34" charset="0"/>
              </a:defRPr>
            </a:lvl2pPr>
            <a:lvl3pPr marL="1143000" indent="-228600" defTabSz="917575" eaLnBrk="0" hangingPunct="0">
              <a:defRPr sz="2400">
                <a:solidFill>
                  <a:srgbClr val="FFFF00"/>
                </a:solidFill>
                <a:latin typeface="Arial" panose="020B0604020202020204" pitchFamily="34" charset="0"/>
              </a:defRPr>
            </a:lvl3pPr>
            <a:lvl4pPr marL="1600200" indent="-228600" defTabSz="917575" eaLnBrk="0" hangingPunct="0">
              <a:defRPr sz="2400">
                <a:solidFill>
                  <a:srgbClr val="FFFF00"/>
                </a:solidFill>
                <a:latin typeface="Arial" panose="020B0604020202020204" pitchFamily="34" charset="0"/>
              </a:defRPr>
            </a:lvl4pPr>
            <a:lvl5pPr marL="2057400" indent="-228600" defTabSz="917575" eaLnBrk="0" hangingPunct="0">
              <a:defRPr sz="2400">
                <a:solidFill>
                  <a:srgbClr val="FFFF00"/>
                </a:solidFill>
                <a:latin typeface="Arial" panose="020B0604020202020204" pitchFamily="34" charset="0"/>
              </a:defRPr>
            </a:lvl5pPr>
            <a:lvl6pPr marL="2514600" indent="-228600" defTabSz="917575" eaLnBrk="0" fontAlgn="base" hangingPunct="0">
              <a:spcBef>
                <a:spcPct val="0"/>
              </a:spcBef>
              <a:spcAft>
                <a:spcPct val="0"/>
              </a:spcAft>
              <a:defRPr sz="2400">
                <a:solidFill>
                  <a:srgbClr val="FFFF00"/>
                </a:solidFill>
                <a:latin typeface="Arial" panose="020B0604020202020204" pitchFamily="34" charset="0"/>
              </a:defRPr>
            </a:lvl6pPr>
            <a:lvl7pPr marL="2971800" indent="-228600" defTabSz="917575" eaLnBrk="0" fontAlgn="base" hangingPunct="0">
              <a:spcBef>
                <a:spcPct val="0"/>
              </a:spcBef>
              <a:spcAft>
                <a:spcPct val="0"/>
              </a:spcAft>
              <a:defRPr sz="2400">
                <a:solidFill>
                  <a:srgbClr val="FFFF00"/>
                </a:solidFill>
                <a:latin typeface="Arial" panose="020B0604020202020204" pitchFamily="34" charset="0"/>
              </a:defRPr>
            </a:lvl7pPr>
            <a:lvl8pPr marL="3429000" indent="-228600" defTabSz="917575" eaLnBrk="0" fontAlgn="base" hangingPunct="0">
              <a:spcBef>
                <a:spcPct val="0"/>
              </a:spcBef>
              <a:spcAft>
                <a:spcPct val="0"/>
              </a:spcAft>
              <a:defRPr sz="2400">
                <a:solidFill>
                  <a:srgbClr val="FFFF00"/>
                </a:solidFill>
                <a:latin typeface="Arial" panose="020B0604020202020204" pitchFamily="34" charset="0"/>
              </a:defRPr>
            </a:lvl8pPr>
            <a:lvl9pPr marL="3886200" indent="-228600" defTabSz="917575" eaLnBrk="0" fontAlgn="base" hangingPunct="0">
              <a:spcBef>
                <a:spcPct val="0"/>
              </a:spcBef>
              <a:spcAft>
                <a:spcPct val="0"/>
              </a:spcAft>
              <a:defRPr sz="2400">
                <a:solidFill>
                  <a:srgbClr val="FFFF00"/>
                </a:solidFill>
                <a:latin typeface="Arial" panose="020B0604020202020204" pitchFamily="34" charset="0"/>
              </a:defRPr>
            </a:lvl9pPr>
          </a:lstStyle>
          <a:p>
            <a:fld id="{C4740B07-8FD1-4514-A99C-7BA02CD6B4F9}" type="slidenum">
              <a:rPr lang="en-US" sz="1200">
                <a:solidFill>
                  <a:schemeClr val="tx1"/>
                </a:solidFill>
                <a:latin typeface="Times New Roman" panose="02020603050405020304" pitchFamily="18" charset="0"/>
              </a:rPr>
              <a:pPr/>
              <a:t>21</a:t>
            </a:fld>
            <a:endParaRPr lang="en-US" sz="12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607593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rgbClr val="FFFF00"/>
                </a:solidFill>
                <a:latin typeface="Arial" panose="020B0604020202020204" pitchFamily="34" charset="0"/>
              </a:defRPr>
            </a:lvl1pPr>
            <a:lvl2pPr marL="742950" indent="-285750" defTabSz="917575" eaLnBrk="0" hangingPunct="0">
              <a:defRPr sz="2400">
                <a:solidFill>
                  <a:srgbClr val="FFFF00"/>
                </a:solidFill>
                <a:latin typeface="Arial" panose="020B0604020202020204" pitchFamily="34" charset="0"/>
              </a:defRPr>
            </a:lvl2pPr>
            <a:lvl3pPr marL="1143000" indent="-228600" defTabSz="917575" eaLnBrk="0" hangingPunct="0">
              <a:defRPr sz="2400">
                <a:solidFill>
                  <a:srgbClr val="FFFF00"/>
                </a:solidFill>
                <a:latin typeface="Arial" panose="020B0604020202020204" pitchFamily="34" charset="0"/>
              </a:defRPr>
            </a:lvl3pPr>
            <a:lvl4pPr marL="1600200" indent="-228600" defTabSz="917575" eaLnBrk="0" hangingPunct="0">
              <a:defRPr sz="2400">
                <a:solidFill>
                  <a:srgbClr val="FFFF00"/>
                </a:solidFill>
                <a:latin typeface="Arial" panose="020B0604020202020204" pitchFamily="34" charset="0"/>
              </a:defRPr>
            </a:lvl4pPr>
            <a:lvl5pPr marL="2057400" indent="-228600" defTabSz="917575" eaLnBrk="0" hangingPunct="0">
              <a:defRPr sz="2400">
                <a:solidFill>
                  <a:srgbClr val="FFFF00"/>
                </a:solidFill>
                <a:latin typeface="Arial" panose="020B0604020202020204" pitchFamily="34" charset="0"/>
              </a:defRPr>
            </a:lvl5pPr>
            <a:lvl6pPr marL="2514600" indent="-228600" defTabSz="917575" eaLnBrk="0" fontAlgn="base" hangingPunct="0">
              <a:spcBef>
                <a:spcPct val="0"/>
              </a:spcBef>
              <a:spcAft>
                <a:spcPct val="0"/>
              </a:spcAft>
              <a:defRPr sz="2400">
                <a:solidFill>
                  <a:srgbClr val="FFFF00"/>
                </a:solidFill>
                <a:latin typeface="Arial" panose="020B0604020202020204" pitchFamily="34" charset="0"/>
              </a:defRPr>
            </a:lvl6pPr>
            <a:lvl7pPr marL="2971800" indent="-228600" defTabSz="917575" eaLnBrk="0" fontAlgn="base" hangingPunct="0">
              <a:spcBef>
                <a:spcPct val="0"/>
              </a:spcBef>
              <a:spcAft>
                <a:spcPct val="0"/>
              </a:spcAft>
              <a:defRPr sz="2400">
                <a:solidFill>
                  <a:srgbClr val="FFFF00"/>
                </a:solidFill>
                <a:latin typeface="Arial" panose="020B0604020202020204" pitchFamily="34" charset="0"/>
              </a:defRPr>
            </a:lvl7pPr>
            <a:lvl8pPr marL="3429000" indent="-228600" defTabSz="917575" eaLnBrk="0" fontAlgn="base" hangingPunct="0">
              <a:spcBef>
                <a:spcPct val="0"/>
              </a:spcBef>
              <a:spcAft>
                <a:spcPct val="0"/>
              </a:spcAft>
              <a:defRPr sz="2400">
                <a:solidFill>
                  <a:srgbClr val="FFFF00"/>
                </a:solidFill>
                <a:latin typeface="Arial" panose="020B0604020202020204" pitchFamily="34" charset="0"/>
              </a:defRPr>
            </a:lvl8pPr>
            <a:lvl9pPr marL="3886200" indent="-228600" defTabSz="917575" eaLnBrk="0" fontAlgn="base" hangingPunct="0">
              <a:spcBef>
                <a:spcPct val="0"/>
              </a:spcBef>
              <a:spcAft>
                <a:spcPct val="0"/>
              </a:spcAft>
              <a:defRPr sz="2400">
                <a:solidFill>
                  <a:srgbClr val="FFFF00"/>
                </a:solidFill>
                <a:latin typeface="Arial" panose="020B0604020202020204" pitchFamily="34" charset="0"/>
              </a:defRPr>
            </a:lvl9pPr>
          </a:lstStyle>
          <a:p>
            <a:fld id="{1F6E9ADC-6E22-4D78-85D4-2658B9B9F23A}" type="slidenum">
              <a:rPr lang="en-US" sz="1200">
                <a:solidFill>
                  <a:schemeClr val="tx1"/>
                </a:solidFill>
                <a:latin typeface="Times New Roman" panose="02020603050405020304" pitchFamily="18" charset="0"/>
              </a:rPr>
              <a:pPr/>
              <a:t>22</a:t>
            </a:fld>
            <a:endParaRPr lang="en-US" sz="12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383432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ln/>
        </p:spPr>
        <p:txBody>
          <a:bodyPr/>
          <a:lstStyle/>
          <a:p>
            <a:pPr>
              <a:defRPr/>
            </a:pPr>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rgbClr val="FFFF00"/>
                </a:solidFill>
                <a:latin typeface="Arial" panose="020B0604020202020204" pitchFamily="34" charset="0"/>
              </a:defRPr>
            </a:lvl1pPr>
            <a:lvl2pPr marL="742950" indent="-285750" defTabSz="917575" eaLnBrk="0" hangingPunct="0">
              <a:defRPr sz="2400">
                <a:solidFill>
                  <a:srgbClr val="FFFF00"/>
                </a:solidFill>
                <a:latin typeface="Arial" panose="020B0604020202020204" pitchFamily="34" charset="0"/>
              </a:defRPr>
            </a:lvl2pPr>
            <a:lvl3pPr marL="1143000" indent="-228600" defTabSz="917575" eaLnBrk="0" hangingPunct="0">
              <a:defRPr sz="2400">
                <a:solidFill>
                  <a:srgbClr val="FFFF00"/>
                </a:solidFill>
                <a:latin typeface="Arial" panose="020B0604020202020204" pitchFamily="34" charset="0"/>
              </a:defRPr>
            </a:lvl3pPr>
            <a:lvl4pPr marL="1600200" indent="-228600" defTabSz="917575" eaLnBrk="0" hangingPunct="0">
              <a:defRPr sz="2400">
                <a:solidFill>
                  <a:srgbClr val="FFFF00"/>
                </a:solidFill>
                <a:latin typeface="Arial" panose="020B0604020202020204" pitchFamily="34" charset="0"/>
              </a:defRPr>
            </a:lvl4pPr>
            <a:lvl5pPr marL="2057400" indent="-228600" defTabSz="917575" eaLnBrk="0" hangingPunct="0">
              <a:defRPr sz="2400">
                <a:solidFill>
                  <a:srgbClr val="FFFF00"/>
                </a:solidFill>
                <a:latin typeface="Arial" panose="020B0604020202020204" pitchFamily="34" charset="0"/>
              </a:defRPr>
            </a:lvl5pPr>
            <a:lvl6pPr marL="2514600" indent="-228600" defTabSz="917575" eaLnBrk="0" fontAlgn="base" hangingPunct="0">
              <a:spcBef>
                <a:spcPct val="0"/>
              </a:spcBef>
              <a:spcAft>
                <a:spcPct val="0"/>
              </a:spcAft>
              <a:defRPr sz="2400">
                <a:solidFill>
                  <a:srgbClr val="FFFF00"/>
                </a:solidFill>
                <a:latin typeface="Arial" panose="020B0604020202020204" pitchFamily="34" charset="0"/>
              </a:defRPr>
            </a:lvl6pPr>
            <a:lvl7pPr marL="2971800" indent="-228600" defTabSz="917575" eaLnBrk="0" fontAlgn="base" hangingPunct="0">
              <a:spcBef>
                <a:spcPct val="0"/>
              </a:spcBef>
              <a:spcAft>
                <a:spcPct val="0"/>
              </a:spcAft>
              <a:defRPr sz="2400">
                <a:solidFill>
                  <a:srgbClr val="FFFF00"/>
                </a:solidFill>
                <a:latin typeface="Arial" panose="020B0604020202020204" pitchFamily="34" charset="0"/>
              </a:defRPr>
            </a:lvl7pPr>
            <a:lvl8pPr marL="3429000" indent="-228600" defTabSz="917575" eaLnBrk="0" fontAlgn="base" hangingPunct="0">
              <a:spcBef>
                <a:spcPct val="0"/>
              </a:spcBef>
              <a:spcAft>
                <a:spcPct val="0"/>
              </a:spcAft>
              <a:defRPr sz="2400">
                <a:solidFill>
                  <a:srgbClr val="FFFF00"/>
                </a:solidFill>
                <a:latin typeface="Arial" panose="020B0604020202020204" pitchFamily="34" charset="0"/>
              </a:defRPr>
            </a:lvl8pPr>
            <a:lvl9pPr marL="3886200" indent="-228600" defTabSz="917575" eaLnBrk="0" fontAlgn="base" hangingPunct="0">
              <a:spcBef>
                <a:spcPct val="0"/>
              </a:spcBef>
              <a:spcAft>
                <a:spcPct val="0"/>
              </a:spcAft>
              <a:defRPr sz="2400">
                <a:solidFill>
                  <a:srgbClr val="FFFF00"/>
                </a:solidFill>
                <a:latin typeface="Arial" panose="020B0604020202020204" pitchFamily="34" charset="0"/>
              </a:defRPr>
            </a:lvl9pPr>
          </a:lstStyle>
          <a:p>
            <a:fld id="{10437C07-F10D-49F3-8F61-04B05A6C4473}" type="slidenum">
              <a:rPr lang="en-US" sz="1200">
                <a:solidFill>
                  <a:schemeClr val="tx1"/>
                </a:solidFill>
                <a:latin typeface="Times New Roman" panose="02020603050405020304" pitchFamily="18" charset="0"/>
              </a:rPr>
              <a:pPr/>
              <a:t>23</a:t>
            </a:fld>
            <a:endParaRPr lang="en-US" sz="12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019497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rgbClr val="FFFF00"/>
                </a:solidFill>
                <a:latin typeface="Arial" panose="020B0604020202020204" pitchFamily="34" charset="0"/>
              </a:defRPr>
            </a:lvl1pPr>
            <a:lvl2pPr marL="742950" indent="-285750" defTabSz="917575" eaLnBrk="0" hangingPunct="0">
              <a:defRPr sz="2400">
                <a:solidFill>
                  <a:srgbClr val="FFFF00"/>
                </a:solidFill>
                <a:latin typeface="Arial" panose="020B0604020202020204" pitchFamily="34" charset="0"/>
              </a:defRPr>
            </a:lvl2pPr>
            <a:lvl3pPr marL="1143000" indent="-228600" defTabSz="917575" eaLnBrk="0" hangingPunct="0">
              <a:defRPr sz="2400">
                <a:solidFill>
                  <a:srgbClr val="FFFF00"/>
                </a:solidFill>
                <a:latin typeface="Arial" panose="020B0604020202020204" pitchFamily="34" charset="0"/>
              </a:defRPr>
            </a:lvl3pPr>
            <a:lvl4pPr marL="1600200" indent="-228600" defTabSz="917575" eaLnBrk="0" hangingPunct="0">
              <a:defRPr sz="2400">
                <a:solidFill>
                  <a:srgbClr val="FFFF00"/>
                </a:solidFill>
                <a:latin typeface="Arial" panose="020B0604020202020204" pitchFamily="34" charset="0"/>
              </a:defRPr>
            </a:lvl4pPr>
            <a:lvl5pPr marL="2057400" indent="-228600" defTabSz="917575" eaLnBrk="0" hangingPunct="0">
              <a:defRPr sz="2400">
                <a:solidFill>
                  <a:srgbClr val="FFFF00"/>
                </a:solidFill>
                <a:latin typeface="Arial" panose="020B0604020202020204" pitchFamily="34" charset="0"/>
              </a:defRPr>
            </a:lvl5pPr>
            <a:lvl6pPr marL="2514600" indent="-228600" defTabSz="917575" eaLnBrk="0" fontAlgn="base" hangingPunct="0">
              <a:spcBef>
                <a:spcPct val="0"/>
              </a:spcBef>
              <a:spcAft>
                <a:spcPct val="0"/>
              </a:spcAft>
              <a:defRPr sz="2400">
                <a:solidFill>
                  <a:srgbClr val="FFFF00"/>
                </a:solidFill>
                <a:latin typeface="Arial" panose="020B0604020202020204" pitchFamily="34" charset="0"/>
              </a:defRPr>
            </a:lvl6pPr>
            <a:lvl7pPr marL="2971800" indent="-228600" defTabSz="917575" eaLnBrk="0" fontAlgn="base" hangingPunct="0">
              <a:spcBef>
                <a:spcPct val="0"/>
              </a:spcBef>
              <a:spcAft>
                <a:spcPct val="0"/>
              </a:spcAft>
              <a:defRPr sz="2400">
                <a:solidFill>
                  <a:srgbClr val="FFFF00"/>
                </a:solidFill>
                <a:latin typeface="Arial" panose="020B0604020202020204" pitchFamily="34" charset="0"/>
              </a:defRPr>
            </a:lvl7pPr>
            <a:lvl8pPr marL="3429000" indent="-228600" defTabSz="917575" eaLnBrk="0" fontAlgn="base" hangingPunct="0">
              <a:spcBef>
                <a:spcPct val="0"/>
              </a:spcBef>
              <a:spcAft>
                <a:spcPct val="0"/>
              </a:spcAft>
              <a:defRPr sz="2400">
                <a:solidFill>
                  <a:srgbClr val="FFFF00"/>
                </a:solidFill>
                <a:latin typeface="Arial" panose="020B0604020202020204" pitchFamily="34" charset="0"/>
              </a:defRPr>
            </a:lvl8pPr>
            <a:lvl9pPr marL="3886200" indent="-228600" defTabSz="917575" eaLnBrk="0" fontAlgn="base" hangingPunct="0">
              <a:spcBef>
                <a:spcPct val="0"/>
              </a:spcBef>
              <a:spcAft>
                <a:spcPct val="0"/>
              </a:spcAft>
              <a:defRPr sz="2400">
                <a:solidFill>
                  <a:srgbClr val="FFFF00"/>
                </a:solidFill>
                <a:latin typeface="Arial" panose="020B0604020202020204" pitchFamily="34" charset="0"/>
              </a:defRPr>
            </a:lvl9pPr>
          </a:lstStyle>
          <a:p>
            <a:fld id="{59AF0FE9-F32D-4163-A40D-EF115D923A46}" type="slidenum">
              <a:rPr lang="en-US" sz="1200">
                <a:solidFill>
                  <a:schemeClr val="tx1"/>
                </a:solidFill>
                <a:latin typeface="Times New Roman" panose="02020603050405020304" pitchFamily="18" charset="0"/>
              </a:rPr>
              <a:pPr/>
              <a:t>24</a:t>
            </a:fld>
            <a:endParaRPr lang="en-US" sz="1200" dirty="0">
              <a:solidFill>
                <a:schemeClr val="tx1"/>
              </a:solidFill>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ln/>
        </p:spPr>
        <p:txBody>
          <a:bodyPr/>
          <a:lstStyle/>
          <a:p>
            <a:pPr>
              <a:defRPr/>
            </a:pPr>
            <a:endParaRPr lang="en-US" dirty="0"/>
          </a:p>
        </p:txBody>
      </p:sp>
    </p:spTree>
    <p:extLst>
      <p:ext uri="{BB962C8B-B14F-4D97-AF65-F5344CB8AC3E}">
        <p14:creationId xmlns:p14="http://schemas.microsoft.com/office/powerpoint/2010/main" val="4161971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rgbClr val="FFFF00"/>
                </a:solidFill>
                <a:latin typeface="Arial" panose="020B0604020202020204" pitchFamily="34" charset="0"/>
              </a:defRPr>
            </a:lvl1pPr>
            <a:lvl2pPr marL="742950" indent="-285750" defTabSz="917575" eaLnBrk="0" hangingPunct="0">
              <a:defRPr sz="2400">
                <a:solidFill>
                  <a:srgbClr val="FFFF00"/>
                </a:solidFill>
                <a:latin typeface="Arial" panose="020B0604020202020204" pitchFamily="34" charset="0"/>
              </a:defRPr>
            </a:lvl2pPr>
            <a:lvl3pPr marL="1143000" indent="-228600" defTabSz="917575" eaLnBrk="0" hangingPunct="0">
              <a:defRPr sz="2400">
                <a:solidFill>
                  <a:srgbClr val="FFFF00"/>
                </a:solidFill>
                <a:latin typeface="Arial" panose="020B0604020202020204" pitchFamily="34" charset="0"/>
              </a:defRPr>
            </a:lvl3pPr>
            <a:lvl4pPr marL="1600200" indent="-228600" defTabSz="917575" eaLnBrk="0" hangingPunct="0">
              <a:defRPr sz="2400">
                <a:solidFill>
                  <a:srgbClr val="FFFF00"/>
                </a:solidFill>
                <a:latin typeface="Arial" panose="020B0604020202020204" pitchFamily="34" charset="0"/>
              </a:defRPr>
            </a:lvl4pPr>
            <a:lvl5pPr marL="2057400" indent="-228600" defTabSz="917575" eaLnBrk="0" hangingPunct="0">
              <a:defRPr sz="2400">
                <a:solidFill>
                  <a:srgbClr val="FFFF00"/>
                </a:solidFill>
                <a:latin typeface="Arial" panose="020B0604020202020204" pitchFamily="34" charset="0"/>
              </a:defRPr>
            </a:lvl5pPr>
            <a:lvl6pPr marL="2514600" indent="-228600" defTabSz="917575" eaLnBrk="0" fontAlgn="base" hangingPunct="0">
              <a:spcBef>
                <a:spcPct val="0"/>
              </a:spcBef>
              <a:spcAft>
                <a:spcPct val="0"/>
              </a:spcAft>
              <a:defRPr sz="2400">
                <a:solidFill>
                  <a:srgbClr val="FFFF00"/>
                </a:solidFill>
                <a:latin typeface="Arial" panose="020B0604020202020204" pitchFamily="34" charset="0"/>
              </a:defRPr>
            </a:lvl6pPr>
            <a:lvl7pPr marL="2971800" indent="-228600" defTabSz="917575" eaLnBrk="0" fontAlgn="base" hangingPunct="0">
              <a:spcBef>
                <a:spcPct val="0"/>
              </a:spcBef>
              <a:spcAft>
                <a:spcPct val="0"/>
              </a:spcAft>
              <a:defRPr sz="2400">
                <a:solidFill>
                  <a:srgbClr val="FFFF00"/>
                </a:solidFill>
                <a:latin typeface="Arial" panose="020B0604020202020204" pitchFamily="34" charset="0"/>
              </a:defRPr>
            </a:lvl7pPr>
            <a:lvl8pPr marL="3429000" indent="-228600" defTabSz="917575" eaLnBrk="0" fontAlgn="base" hangingPunct="0">
              <a:spcBef>
                <a:spcPct val="0"/>
              </a:spcBef>
              <a:spcAft>
                <a:spcPct val="0"/>
              </a:spcAft>
              <a:defRPr sz="2400">
                <a:solidFill>
                  <a:srgbClr val="FFFF00"/>
                </a:solidFill>
                <a:latin typeface="Arial" panose="020B0604020202020204" pitchFamily="34" charset="0"/>
              </a:defRPr>
            </a:lvl8pPr>
            <a:lvl9pPr marL="3886200" indent="-228600" defTabSz="917575" eaLnBrk="0" fontAlgn="base" hangingPunct="0">
              <a:spcBef>
                <a:spcPct val="0"/>
              </a:spcBef>
              <a:spcAft>
                <a:spcPct val="0"/>
              </a:spcAft>
              <a:defRPr sz="2400">
                <a:solidFill>
                  <a:srgbClr val="FFFF00"/>
                </a:solidFill>
                <a:latin typeface="Arial" panose="020B0604020202020204" pitchFamily="34" charset="0"/>
              </a:defRPr>
            </a:lvl9pPr>
          </a:lstStyle>
          <a:p>
            <a:fld id="{9F4C8390-BB99-453F-BCCE-AC45433F2603}" type="slidenum">
              <a:rPr lang="en-US" sz="1200">
                <a:solidFill>
                  <a:schemeClr val="tx1"/>
                </a:solidFill>
                <a:latin typeface="Times New Roman" panose="02020603050405020304" pitchFamily="18" charset="0"/>
              </a:rPr>
              <a:pPr/>
              <a:t>25</a:t>
            </a:fld>
            <a:endParaRPr lang="en-US" sz="12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546488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rgbClr val="FFFF00"/>
                </a:solidFill>
                <a:latin typeface="Arial" panose="020B0604020202020204" pitchFamily="34" charset="0"/>
              </a:defRPr>
            </a:lvl1pPr>
            <a:lvl2pPr marL="742950" indent="-285750" defTabSz="917575" eaLnBrk="0" hangingPunct="0">
              <a:defRPr sz="2400">
                <a:solidFill>
                  <a:srgbClr val="FFFF00"/>
                </a:solidFill>
                <a:latin typeface="Arial" panose="020B0604020202020204" pitchFamily="34" charset="0"/>
              </a:defRPr>
            </a:lvl2pPr>
            <a:lvl3pPr marL="1143000" indent="-228600" defTabSz="917575" eaLnBrk="0" hangingPunct="0">
              <a:defRPr sz="2400">
                <a:solidFill>
                  <a:srgbClr val="FFFF00"/>
                </a:solidFill>
                <a:latin typeface="Arial" panose="020B0604020202020204" pitchFamily="34" charset="0"/>
              </a:defRPr>
            </a:lvl3pPr>
            <a:lvl4pPr marL="1600200" indent="-228600" defTabSz="917575" eaLnBrk="0" hangingPunct="0">
              <a:defRPr sz="2400">
                <a:solidFill>
                  <a:srgbClr val="FFFF00"/>
                </a:solidFill>
                <a:latin typeface="Arial" panose="020B0604020202020204" pitchFamily="34" charset="0"/>
              </a:defRPr>
            </a:lvl4pPr>
            <a:lvl5pPr marL="2057400" indent="-228600" defTabSz="917575" eaLnBrk="0" hangingPunct="0">
              <a:defRPr sz="2400">
                <a:solidFill>
                  <a:srgbClr val="FFFF00"/>
                </a:solidFill>
                <a:latin typeface="Arial" panose="020B0604020202020204" pitchFamily="34" charset="0"/>
              </a:defRPr>
            </a:lvl5pPr>
            <a:lvl6pPr marL="2514600" indent="-228600" defTabSz="917575" eaLnBrk="0" fontAlgn="base" hangingPunct="0">
              <a:spcBef>
                <a:spcPct val="0"/>
              </a:spcBef>
              <a:spcAft>
                <a:spcPct val="0"/>
              </a:spcAft>
              <a:defRPr sz="2400">
                <a:solidFill>
                  <a:srgbClr val="FFFF00"/>
                </a:solidFill>
                <a:latin typeface="Arial" panose="020B0604020202020204" pitchFamily="34" charset="0"/>
              </a:defRPr>
            </a:lvl6pPr>
            <a:lvl7pPr marL="2971800" indent="-228600" defTabSz="917575" eaLnBrk="0" fontAlgn="base" hangingPunct="0">
              <a:spcBef>
                <a:spcPct val="0"/>
              </a:spcBef>
              <a:spcAft>
                <a:spcPct val="0"/>
              </a:spcAft>
              <a:defRPr sz="2400">
                <a:solidFill>
                  <a:srgbClr val="FFFF00"/>
                </a:solidFill>
                <a:latin typeface="Arial" panose="020B0604020202020204" pitchFamily="34" charset="0"/>
              </a:defRPr>
            </a:lvl7pPr>
            <a:lvl8pPr marL="3429000" indent="-228600" defTabSz="917575" eaLnBrk="0" fontAlgn="base" hangingPunct="0">
              <a:spcBef>
                <a:spcPct val="0"/>
              </a:spcBef>
              <a:spcAft>
                <a:spcPct val="0"/>
              </a:spcAft>
              <a:defRPr sz="2400">
                <a:solidFill>
                  <a:srgbClr val="FFFF00"/>
                </a:solidFill>
                <a:latin typeface="Arial" panose="020B0604020202020204" pitchFamily="34" charset="0"/>
              </a:defRPr>
            </a:lvl8pPr>
            <a:lvl9pPr marL="3886200" indent="-228600" defTabSz="917575" eaLnBrk="0" fontAlgn="base" hangingPunct="0">
              <a:spcBef>
                <a:spcPct val="0"/>
              </a:spcBef>
              <a:spcAft>
                <a:spcPct val="0"/>
              </a:spcAft>
              <a:defRPr sz="2400">
                <a:solidFill>
                  <a:srgbClr val="FFFF00"/>
                </a:solidFill>
                <a:latin typeface="Arial" panose="020B0604020202020204" pitchFamily="34" charset="0"/>
              </a:defRPr>
            </a:lvl9pPr>
          </a:lstStyle>
          <a:p>
            <a:fld id="{11EC6C0B-994C-4C43-AEDF-E7A716406917}" type="slidenum">
              <a:rPr lang="en-US" sz="1200">
                <a:solidFill>
                  <a:schemeClr val="tx1"/>
                </a:solidFill>
                <a:latin typeface="Times New Roman" panose="02020603050405020304" pitchFamily="18" charset="0"/>
              </a:rPr>
              <a:pPr/>
              <a:t>26</a:t>
            </a:fld>
            <a:endParaRPr lang="en-US" sz="12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003157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rgbClr val="FFFF00"/>
                </a:solidFill>
                <a:latin typeface="Arial" panose="020B0604020202020204" pitchFamily="34" charset="0"/>
              </a:defRPr>
            </a:lvl1pPr>
            <a:lvl2pPr marL="742950" indent="-285750" defTabSz="917575" eaLnBrk="0" hangingPunct="0">
              <a:defRPr sz="2400">
                <a:solidFill>
                  <a:srgbClr val="FFFF00"/>
                </a:solidFill>
                <a:latin typeface="Arial" panose="020B0604020202020204" pitchFamily="34" charset="0"/>
              </a:defRPr>
            </a:lvl2pPr>
            <a:lvl3pPr marL="1143000" indent="-228600" defTabSz="917575" eaLnBrk="0" hangingPunct="0">
              <a:defRPr sz="2400">
                <a:solidFill>
                  <a:srgbClr val="FFFF00"/>
                </a:solidFill>
                <a:latin typeface="Arial" panose="020B0604020202020204" pitchFamily="34" charset="0"/>
              </a:defRPr>
            </a:lvl3pPr>
            <a:lvl4pPr marL="1600200" indent="-228600" defTabSz="917575" eaLnBrk="0" hangingPunct="0">
              <a:defRPr sz="2400">
                <a:solidFill>
                  <a:srgbClr val="FFFF00"/>
                </a:solidFill>
                <a:latin typeface="Arial" panose="020B0604020202020204" pitchFamily="34" charset="0"/>
              </a:defRPr>
            </a:lvl4pPr>
            <a:lvl5pPr marL="2057400" indent="-228600" defTabSz="917575" eaLnBrk="0" hangingPunct="0">
              <a:defRPr sz="2400">
                <a:solidFill>
                  <a:srgbClr val="FFFF00"/>
                </a:solidFill>
                <a:latin typeface="Arial" panose="020B0604020202020204" pitchFamily="34" charset="0"/>
              </a:defRPr>
            </a:lvl5pPr>
            <a:lvl6pPr marL="2514600" indent="-228600" defTabSz="917575" eaLnBrk="0" fontAlgn="base" hangingPunct="0">
              <a:spcBef>
                <a:spcPct val="0"/>
              </a:spcBef>
              <a:spcAft>
                <a:spcPct val="0"/>
              </a:spcAft>
              <a:defRPr sz="2400">
                <a:solidFill>
                  <a:srgbClr val="FFFF00"/>
                </a:solidFill>
                <a:latin typeface="Arial" panose="020B0604020202020204" pitchFamily="34" charset="0"/>
              </a:defRPr>
            </a:lvl6pPr>
            <a:lvl7pPr marL="2971800" indent="-228600" defTabSz="917575" eaLnBrk="0" fontAlgn="base" hangingPunct="0">
              <a:spcBef>
                <a:spcPct val="0"/>
              </a:spcBef>
              <a:spcAft>
                <a:spcPct val="0"/>
              </a:spcAft>
              <a:defRPr sz="2400">
                <a:solidFill>
                  <a:srgbClr val="FFFF00"/>
                </a:solidFill>
                <a:latin typeface="Arial" panose="020B0604020202020204" pitchFamily="34" charset="0"/>
              </a:defRPr>
            </a:lvl7pPr>
            <a:lvl8pPr marL="3429000" indent="-228600" defTabSz="917575" eaLnBrk="0" fontAlgn="base" hangingPunct="0">
              <a:spcBef>
                <a:spcPct val="0"/>
              </a:spcBef>
              <a:spcAft>
                <a:spcPct val="0"/>
              </a:spcAft>
              <a:defRPr sz="2400">
                <a:solidFill>
                  <a:srgbClr val="FFFF00"/>
                </a:solidFill>
                <a:latin typeface="Arial" panose="020B0604020202020204" pitchFamily="34" charset="0"/>
              </a:defRPr>
            </a:lvl8pPr>
            <a:lvl9pPr marL="3886200" indent="-228600" defTabSz="917575" eaLnBrk="0" fontAlgn="base" hangingPunct="0">
              <a:spcBef>
                <a:spcPct val="0"/>
              </a:spcBef>
              <a:spcAft>
                <a:spcPct val="0"/>
              </a:spcAft>
              <a:defRPr sz="2400">
                <a:solidFill>
                  <a:srgbClr val="FFFF00"/>
                </a:solidFill>
                <a:latin typeface="Arial" panose="020B0604020202020204" pitchFamily="34" charset="0"/>
              </a:defRPr>
            </a:lvl9pPr>
          </a:lstStyle>
          <a:p>
            <a:fld id="{DE2F3733-2AC9-46BC-9FF6-0705A36B5E3F}" type="slidenum">
              <a:rPr lang="en-US" sz="1200">
                <a:solidFill>
                  <a:schemeClr val="tx1"/>
                </a:solidFill>
                <a:latin typeface="Times New Roman" panose="02020603050405020304" pitchFamily="18" charset="0"/>
              </a:rPr>
              <a:pPr/>
              <a:t>27</a:t>
            </a:fld>
            <a:endParaRPr lang="en-US" sz="12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852967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rgbClr val="FFFF00"/>
                </a:solidFill>
                <a:latin typeface="Arial" panose="020B0604020202020204" pitchFamily="34" charset="0"/>
              </a:defRPr>
            </a:lvl1pPr>
            <a:lvl2pPr marL="742950" indent="-285750" defTabSz="917575" eaLnBrk="0" hangingPunct="0">
              <a:defRPr sz="2400">
                <a:solidFill>
                  <a:srgbClr val="FFFF00"/>
                </a:solidFill>
                <a:latin typeface="Arial" panose="020B0604020202020204" pitchFamily="34" charset="0"/>
              </a:defRPr>
            </a:lvl2pPr>
            <a:lvl3pPr marL="1143000" indent="-228600" defTabSz="917575" eaLnBrk="0" hangingPunct="0">
              <a:defRPr sz="2400">
                <a:solidFill>
                  <a:srgbClr val="FFFF00"/>
                </a:solidFill>
                <a:latin typeface="Arial" panose="020B0604020202020204" pitchFamily="34" charset="0"/>
              </a:defRPr>
            </a:lvl3pPr>
            <a:lvl4pPr marL="1600200" indent="-228600" defTabSz="917575" eaLnBrk="0" hangingPunct="0">
              <a:defRPr sz="2400">
                <a:solidFill>
                  <a:srgbClr val="FFFF00"/>
                </a:solidFill>
                <a:latin typeface="Arial" panose="020B0604020202020204" pitchFamily="34" charset="0"/>
              </a:defRPr>
            </a:lvl4pPr>
            <a:lvl5pPr marL="2057400" indent="-228600" defTabSz="917575" eaLnBrk="0" hangingPunct="0">
              <a:defRPr sz="2400">
                <a:solidFill>
                  <a:srgbClr val="FFFF00"/>
                </a:solidFill>
                <a:latin typeface="Arial" panose="020B0604020202020204" pitchFamily="34" charset="0"/>
              </a:defRPr>
            </a:lvl5pPr>
            <a:lvl6pPr marL="2514600" indent="-228600" defTabSz="917575" eaLnBrk="0" fontAlgn="base" hangingPunct="0">
              <a:spcBef>
                <a:spcPct val="0"/>
              </a:spcBef>
              <a:spcAft>
                <a:spcPct val="0"/>
              </a:spcAft>
              <a:defRPr sz="2400">
                <a:solidFill>
                  <a:srgbClr val="FFFF00"/>
                </a:solidFill>
                <a:latin typeface="Arial" panose="020B0604020202020204" pitchFamily="34" charset="0"/>
              </a:defRPr>
            </a:lvl6pPr>
            <a:lvl7pPr marL="2971800" indent="-228600" defTabSz="917575" eaLnBrk="0" fontAlgn="base" hangingPunct="0">
              <a:spcBef>
                <a:spcPct val="0"/>
              </a:spcBef>
              <a:spcAft>
                <a:spcPct val="0"/>
              </a:spcAft>
              <a:defRPr sz="2400">
                <a:solidFill>
                  <a:srgbClr val="FFFF00"/>
                </a:solidFill>
                <a:latin typeface="Arial" panose="020B0604020202020204" pitchFamily="34" charset="0"/>
              </a:defRPr>
            </a:lvl7pPr>
            <a:lvl8pPr marL="3429000" indent="-228600" defTabSz="917575" eaLnBrk="0" fontAlgn="base" hangingPunct="0">
              <a:spcBef>
                <a:spcPct val="0"/>
              </a:spcBef>
              <a:spcAft>
                <a:spcPct val="0"/>
              </a:spcAft>
              <a:defRPr sz="2400">
                <a:solidFill>
                  <a:srgbClr val="FFFF00"/>
                </a:solidFill>
                <a:latin typeface="Arial" panose="020B0604020202020204" pitchFamily="34" charset="0"/>
              </a:defRPr>
            </a:lvl8pPr>
            <a:lvl9pPr marL="3886200" indent="-228600" defTabSz="917575" eaLnBrk="0" fontAlgn="base" hangingPunct="0">
              <a:spcBef>
                <a:spcPct val="0"/>
              </a:spcBef>
              <a:spcAft>
                <a:spcPct val="0"/>
              </a:spcAft>
              <a:defRPr sz="2400">
                <a:solidFill>
                  <a:srgbClr val="FFFF00"/>
                </a:solidFill>
                <a:latin typeface="Arial" panose="020B0604020202020204" pitchFamily="34" charset="0"/>
              </a:defRPr>
            </a:lvl9pPr>
          </a:lstStyle>
          <a:p>
            <a:fld id="{2769EAA3-ABFD-4068-AB8A-FFBAF0E2AE4E}" type="slidenum">
              <a:rPr lang="en-US" sz="1200">
                <a:solidFill>
                  <a:schemeClr val="tx1"/>
                </a:solidFill>
                <a:latin typeface="Times New Roman" panose="02020603050405020304" pitchFamily="18" charset="0"/>
              </a:rPr>
              <a:pPr/>
              <a:t>28</a:t>
            </a:fld>
            <a:endParaRPr lang="en-US" sz="12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660408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15CB79C-A486-489F-B9CF-AC5ECE161E25}" type="slidenum">
              <a:rPr lang="en-US" smtClean="0"/>
              <a:pPr>
                <a:defRPr/>
              </a:pPr>
              <a:t>29</a:t>
            </a:fld>
            <a:endParaRPr lang="en-US" dirty="0"/>
          </a:p>
        </p:txBody>
      </p:sp>
    </p:spTree>
    <p:extLst>
      <p:ext uri="{BB962C8B-B14F-4D97-AF65-F5344CB8AC3E}">
        <p14:creationId xmlns:p14="http://schemas.microsoft.com/office/powerpoint/2010/main" val="3862626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rgbClr val="FFFF00"/>
                </a:solidFill>
                <a:latin typeface="Arial" panose="020B0604020202020204" pitchFamily="34" charset="0"/>
              </a:defRPr>
            </a:lvl1pPr>
            <a:lvl2pPr marL="742950" indent="-285750" defTabSz="917575" eaLnBrk="0" hangingPunct="0">
              <a:defRPr sz="2400">
                <a:solidFill>
                  <a:srgbClr val="FFFF00"/>
                </a:solidFill>
                <a:latin typeface="Arial" panose="020B0604020202020204" pitchFamily="34" charset="0"/>
              </a:defRPr>
            </a:lvl2pPr>
            <a:lvl3pPr marL="1143000" indent="-228600" defTabSz="917575" eaLnBrk="0" hangingPunct="0">
              <a:defRPr sz="2400">
                <a:solidFill>
                  <a:srgbClr val="FFFF00"/>
                </a:solidFill>
                <a:latin typeface="Arial" panose="020B0604020202020204" pitchFamily="34" charset="0"/>
              </a:defRPr>
            </a:lvl3pPr>
            <a:lvl4pPr marL="1600200" indent="-228600" defTabSz="917575" eaLnBrk="0" hangingPunct="0">
              <a:defRPr sz="2400">
                <a:solidFill>
                  <a:srgbClr val="FFFF00"/>
                </a:solidFill>
                <a:latin typeface="Arial" panose="020B0604020202020204" pitchFamily="34" charset="0"/>
              </a:defRPr>
            </a:lvl4pPr>
            <a:lvl5pPr marL="2057400" indent="-228600" defTabSz="917575" eaLnBrk="0" hangingPunct="0">
              <a:defRPr sz="2400">
                <a:solidFill>
                  <a:srgbClr val="FFFF00"/>
                </a:solidFill>
                <a:latin typeface="Arial" panose="020B0604020202020204" pitchFamily="34" charset="0"/>
              </a:defRPr>
            </a:lvl5pPr>
            <a:lvl6pPr marL="2514600" indent="-228600" defTabSz="917575" eaLnBrk="0" fontAlgn="base" hangingPunct="0">
              <a:spcBef>
                <a:spcPct val="0"/>
              </a:spcBef>
              <a:spcAft>
                <a:spcPct val="0"/>
              </a:spcAft>
              <a:defRPr sz="2400">
                <a:solidFill>
                  <a:srgbClr val="FFFF00"/>
                </a:solidFill>
                <a:latin typeface="Arial" panose="020B0604020202020204" pitchFamily="34" charset="0"/>
              </a:defRPr>
            </a:lvl6pPr>
            <a:lvl7pPr marL="2971800" indent="-228600" defTabSz="917575" eaLnBrk="0" fontAlgn="base" hangingPunct="0">
              <a:spcBef>
                <a:spcPct val="0"/>
              </a:spcBef>
              <a:spcAft>
                <a:spcPct val="0"/>
              </a:spcAft>
              <a:defRPr sz="2400">
                <a:solidFill>
                  <a:srgbClr val="FFFF00"/>
                </a:solidFill>
                <a:latin typeface="Arial" panose="020B0604020202020204" pitchFamily="34" charset="0"/>
              </a:defRPr>
            </a:lvl7pPr>
            <a:lvl8pPr marL="3429000" indent="-228600" defTabSz="917575" eaLnBrk="0" fontAlgn="base" hangingPunct="0">
              <a:spcBef>
                <a:spcPct val="0"/>
              </a:spcBef>
              <a:spcAft>
                <a:spcPct val="0"/>
              </a:spcAft>
              <a:defRPr sz="2400">
                <a:solidFill>
                  <a:srgbClr val="FFFF00"/>
                </a:solidFill>
                <a:latin typeface="Arial" panose="020B0604020202020204" pitchFamily="34" charset="0"/>
              </a:defRPr>
            </a:lvl8pPr>
            <a:lvl9pPr marL="3886200" indent="-228600" defTabSz="917575" eaLnBrk="0" fontAlgn="base" hangingPunct="0">
              <a:spcBef>
                <a:spcPct val="0"/>
              </a:spcBef>
              <a:spcAft>
                <a:spcPct val="0"/>
              </a:spcAft>
              <a:defRPr sz="2400">
                <a:solidFill>
                  <a:srgbClr val="FFFF00"/>
                </a:solidFill>
                <a:latin typeface="Arial" panose="020B0604020202020204" pitchFamily="34" charset="0"/>
              </a:defRPr>
            </a:lvl9pPr>
          </a:lstStyle>
          <a:p>
            <a:fld id="{113D2DBE-1953-45D9-8244-56E77695A750}" type="slidenum">
              <a:rPr lang="en-US" sz="1200">
                <a:solidFill>
                  <a:schemeClr val="tx1"/>
                </a:solidFill>
                <a:latin typeface="Times New Roman" panose="02020603050405020304" pitchFamily="18" charset="0"/>
              </a:rPr>
              <a:pPr/>
              <a:t>30</a:t>
            </a:fld>
            <a:endParaRPr lang="en-US" sz="12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669941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5AC8D-73CD-4361-8912-41A6D5E3FA5B}" type="slidenum">
              <a:rPr lang="en-US" smtClean="0"/>
              <a:pPr/>
              <a:t>3</a:t>
            </a:fld>
            <a:endParaRPr lang="en-US" dirty="0"/>
          </a:p>
        </p:txBody>
      </p:sp>
    </p:spTree>
    <p:extLst>
      <p:ext uri="{BB962C8B-B14F-4D97-AF65-F5344CB8AC3E}">
        <p14:creationId xmlns:p14="http://schemas.microsoft.com/office/powerpoint/2010/main" val="2927791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rgbClr val="FFFF00"/>
                </a:solidFill>
                <a:latin typeface="Arial" panose="020B0604020202020204" pitchFamily="34" charset="0"/>
              </a:defRPr>
            </a:lvl1pPr>
            <a:lvl2pPr marL="742950" indent="-285750" defTabSz="917575" eaLnBrk="0" hangingPunct="0">
              <a:defRPr sz="2400">
                <a:solidFill>
                  <a:srgbClr val="FFFF00"/>
                </a:solidFill>
                <a:latin typeface="Arial" panose="020B0604020202020204" pitchFamily="34" charset="0"/>
              </a:defRPr>
            </a:lvl2pPr>
            <a:lvl3pPr marL="1143000" indent="-228600" defTabSz="917575" eaLnBrk="0" hangingPunct="0">
              <a:defRPr sz="2400">
                <a:solidFill>
                  <a:srgbClr val="FFFF00"/>
                </a:solidFill>
                <a:latin typeface="Arial" panose="020B0604020202020204" pitchFamily="34" charset="0"/>
              </a:defRPr>
            </a:lvl3pPr>
            <a:lvl4pPr marL="1600200" indent="-228600" defTabSz="917575" eaLnBrk="0" hangingPunct="0">
              <a:defRPr sz="2400">
                <a:solidFill>
                  <a:srgbClr val="FFFF00"/>
                </a:solidFill>
                <a:latin typeface="Arial" panose="020B0604020202020204" pitchFamily="34" charset="0"/>
              </a:defRPr>
            </a:lvl4pPr>
            <a:lvl5pPr marL="2057400" indent="-228600" defTabSz="917575" eaLnBrk="0" hangingPunct="0">
              <a:defRPr sz="2400">
                <a:solidFill>
                  <a:srgbClr val="FFFF00"/>
                </a:solidFill>
                <a:latin typeface="Arial" panose="020B0604020202020204" pitchFamily="34" charset="0"/>
              </a:defRPr>
            </a:lvl5pPr>
            <a:lvl6pPr marL="2514600" indent="-228600" defTabSz="917575" eaLnBrk="0" fontAlgn="base" hangingPunct="0">
              <a:spcBef>
                <a:spcPct val="0"/>
              </a:spcBef>
              <a:spcAft>
                <a:spcPct val="0"/>
              </a:spcAft>
              <a:defRPr sz="2400">
                <a:solidFill>
                  <a:srgbClr val="FFFF00"/>
                </a:solidFill>
                <a:latin typeface="Arial" panose="020B0604020202020204" pitchFamily="34" charset="0"/>
              </a:defRPr>
            </a:lvl6pPr>
            <a:lvl7pPr marL="2971800" indent="-228600" defTabSz="917575" eaLnBrk="0" fontAlgn="base" hangingPunct="0">
              <a:spcBef>
                <a:spcPct val="0"/>
              </a:spcBef>
              <a:spcAft>
                <a:spcPct val="0"/>
              </a:spcAft>
              <a:defRPr sz="2400">
                <a:solidFill>
                  <a:srgbClr val="FFFF00"/>
                </a:solidFill>
                <a:latin typeface="Arial" panose="020B0604020202020204" pitchFamily="34" charset="0"/>
              </a:defRPr>
            </a:lvl7pPr>
            <a:lvl8pPr marL="3429000" indent="-228600" defTabSz="917575" eaLnBrk="0" fontAlgn="base" hangingPunct="0">
              <a:spcBef>
                <a:spcPct val="0"/>
              </a:spcBef>
              <a:spcAft>
                <a:spcPct val="0"/>
              </a:spcAft>
              <a:defRPr sz="2400">
                <a:solidFill>
                  <a:srgbClr val="FFFF00"/>
                </a:solidFill>
                <a:latin typeface="Arial" panose="020B0604020202020204" pitchFamily="34" charset="0"/>
              </a:defRPr>
            </a:lvl8pPr>
            <a:lvl9pPr marL="3886200" indent="-228600" defTabSz="917575" eaLnBrk="0" fontAlgn="base" hangingPunct="0">
              <a:spcBef>
                <a:spcPct val="0"/>
              </a:spcBef>
              <a:spcAft>
                <a:spcPct val="0"/>
              </a:spcAft>
              <a:defRPr sz="2400">
                <a:solidFill>
                  <a:srgbClr val="FFFF00"/>
                </a:solidFill>
                <a:latin typeface="Arial" panose="020B0604020202020204" pitchFamily="34" charset="0"/>
              </a:defRPr>
            </a:lvl9pPr>
          </a:lstStyle>
          <a:p>
            <a:fld id="{11EC6C0B-994C-4C43-AEDF-E7A716406917}" type="slidenum">
              <a:rPr lang="en-US" sz="1200">
                <a:solidFill>
                  <a:schemeClr val="tx1"/>
                </a:solidFill>
                <a:latin typeface="Times New Roman" panose="02020603050405020304" pitchFamily="18" charset="0"/>
              </a:rPr>
              <a:pPr/>
              <a:t>31</a:t>
            </a:fld>
            <a:endParaRPr lang="en-US" sz="12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439038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ln/>
        </p:spPr>
        <p:txBody>
          <a:bodyPr/>
          <a:lstStyle/>
          <a:p>
            <a:pPr>
              <a:defRPr/>
            </a:pPr>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rgbClr val="FFFF00"/>
                </a:solidFill>
                <a:latin typeface="Arial" panose="020B0604020202020204" pitchFamily="34" charset="0"/>
              </a:defRPr>
            </a:lvl1pPr>
            <a:lvl2pPr marL="742950" indent="-285750" defTabSz="917575" eaLnBrk="0" hangingPunct="0">
              <a:defRPr sz="2400">
                <a:solidFill>
                  <a:srgbClr val="FFFF00"/>
                </a:solidFill>
                <a:latin typeface="Arial" panose="020B0604020202020204" pitchFamily="34" charset="0"/>
              </a:defRPr>
            </a:lvl2pPr>
            <a:lvl3pPr marL="1143000" indent="-228600" defTabSz="917575" eaLnBrk="0" hangingPunct="0">
              <a:defRPr sz="2400">
                <a:solidFill>
                  <a:srgbClr val="FFFF00"/>
                </a:solidFill>
                <a:latin typeface="Arial" panose="020B0604020202020204" pitchFamily="34" charset="0"/>
              </a:defRPr>
            </a:lvl3pPr>
            <a:lvl4pPr marL="1600200" indent="-228600" defTabSz="917575" eaLnBrk="0" hangingPunct="0">
              <a:defRPr sz="2400">
                <a:solidFill>
                  <a:srgbClr val="FFFF00"/>
                </a:solidFill>
                <a:latin typeface="Arial" panose="020B0604020202020204" pitchFamily="34" charset="0"/>
              </a:defRPr>
            </a:lvl4pPr>
            <a:lvl5pPr marL="2057400" indent="-228600" defTabSz="917575" eaLnBrk="0" hangingPunct="0">
              <a:defRPr sz="2400">
                <a:solidFill>
                  <a:srgbClr val="FFFF00"/>
                </a:solidFill>
                <a:latin typeface="Arial" panose="020B0604020202020204" pitchFamily="34" charset="0"/>
              </a:defRPr>
            </a:lvl5pPr>
            <a:lvl6pPr marL="2514600" indent="-228600" defTabSz="917575" eaLnBrk="0" fontAlgn="base" hangingPunct="0">
              <a:spcBef>
                <a:spcPct val="0"/>
              </a:spcBef>
              <a:spcAft>
                <a:spcPct val="0"/>
              </a:spcAft>
              <a:defRPr sz="2400">
                <a:solidFill>
                  <a:srgbClr val="FFFF00"/>
                </a:solidFill>
                <a:latin typeface="Arial" panose="020B0604020202020204" pitchFamily="34" charset="0"/>
              </a:defRPr>
            </a:lvl6pPr>
            <a:lvl7pPr marL="2971800" indent="-228600" defTabSz="917575" eaLnBrk="0" fontAlgn="base" hangingPunct="0">
              <a:spcBef>
                <a:spcPct val="0"/>
              </a:spcBef>
              <a:spcAft>
                <a:spcPct val="0"/>
              </a:spcAft>
              <a:defRPr sz="2400">
                <a:solidFill>
                  <a:srgbClr val="FFFF00"/>
                </a:solidFill>
                <a:latin typeface="Arial" panose="020B0604020202020204" pitchFamily="34" charset="0"/>
              </a:defRPr>
            </a:lvl7pPr>
            <a:lvl8pPr marL="3429000" indent="-228600" defTabSz="917575" eaLnBrk="0" fontAlgn="base" hangingPunct="0">
              <a:spcBef>
                <a:spcPct val="0"/>
              </a:spcBef>
              <a:spcAft>
                <a:spcPct val="0"/>
              </a:spcAft>
              <a:defRPr sz="2400">
                <a:solidFill>
                  <a:srgbClr val="FFFF00"/>
                </a:solidFill>
                <a:latin typeface="Arial" panose="020B0604020202020204" pitchFamily="34" charset="0"/>
              </a:defRPr>
            </a:lvl8pPr>
            <a:lvl9pPr marL="3886200" indent="-228600" defTabSz="917575" eaLnBrk="0" fontAlgn="base" hangingPunct="0">
              <a:spcBef>
                <a:spcPct val="0"/>
              </a:spcBef>
              <a:spcAft>
                <a:spcPct val="0"/>
              </a:spcAft>
              <a:defRPr sz="2400">
                <a:solidFill>
                  <a:srgbClr val="FFFF00"/>
                </a:solidFill>
                <a:latin typeface="Arial" panose="020B0604020202020204" pitchFamily="34" charset="0"/>
              </a:defRPr>
            </a:lvl9pPr>
          </a:lstStyle>
          <a:p>
            <a:fld id="{10437C07-F10D-49F3-8F61-04B05A6C4473}" type="slidenum">
              <a:rPr lang="en-US" sz="1200">
                <a:solidFill>
                  <a:schemeClr val="tx1"/>
                </a:solidFill>
                <a:latin typeface="Times New Roman" panose="02020603050405020304" pitchFamily="18" charset="0"/>
              </a:rPr>
              <a:pPr/>
              <a:t>32</a:t>
            </a:fld>
            <a:endParaRPr lang="en-US" sz="12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405451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5AC8D-73CD-4361-8912-41A6D5E3FA5B}" type="slidenum">
              <a:rPr lang="en-US" smtClean="0"/>
              <a:pPr/>
              <a:t>33</a:t>
            </a:fld>
            <a:endParaRPr lang="en-US" dirty="0"/>
          </a:p>
        </p:txBody>
      </p:sp>
    </p:spTree>
    <p:extLst>
      <p:ext uri="{BB962C8B-B14F-4D97-AF65-F5344CB8AC3E}">
        <p14:creationId xmlns:p14="http://schemas.microsoft.com/office/powerpoint/2010/main" val="35026422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9D8E5-26D1-489C-B7DB-127D38D4A724}" type="slidenum">
              <a:rPr lang="en-US" smtClean="0"/>
              <a:pPr/>
              <a:t>34</a:t>
            </a:fld>
            <a:endParaRPr lang="en-US" dirty="0"/>
          </a:p>
        </p:txBody>
      </p:sp>
    </p:spTree>
    <p:extLst>
      <p:ext uri="{BB962C8B-B14F-4D97-AF65-F5344CB8AC3E}">
        <p14:creationId xmlns:p14="http://schemas.microsoft.com/office/powerpoint/2010/main" val="535200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ln/>
        </p:spPr>
        <p:txBody>
          <a:bodyPr/>
          <a:lstStyle/>
          <a:p>
            <a:pPr>
              <a:defRPr/>
            </a:pPr>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rgbClr val="FFFF00"/>
                </a:solidFill>
                <a:latin typeface="Arial" panose="020B0604020202020204" pitchFamily="34" charset="0"/>
              </a:defRPr>
            </a:lvl1pPr>
            <a:lvl2pPr marL="742950" indent="-285750" defTabSz="917575" eaLnBrk="0" hangingPunct="0">
              <a:defRPr sz="2400">
                <a:solidFill>
                  <a:srgbClr val="FFFF00"/>
                </a:solidFill>
                <a:latin typeface="Arial" panose="020B0604020202020204" pitchFamily="34" charset="0"/>
              </a:defRPr>
            </a:lvl2pPr>
            <a:lvl3pPr marL="1143000" indent="-228600" defTabSz="917575" eaLnBrk="0" hangingPunct="0">
              <a:defRPr sz="2400">
                <a:solidFill>
                  <a:srgbClr val="FFFF00"/>
                </a:solidFill>
                <a:latin typeface="Arial" panose="020B0604020202020204" pitchFamily="34" charset="0"/>
              </a:defRPr>
            </a:lvl3pPr>
            <a:lvl4pPr marL="1600200" indent="-228600" defTabSz="917575" eaLnBrk="0" hangingPunct="0">
              <a:defRPr sz="2400">
                <a:solidFill>
                  <a:srgbClr val="FFFF00"/>
                </a:solidFill>
                <a:latin typeface="Arial" panose="020B0604020202020204" pitchFamily="34" charset="0"/>
              </a:defRPr>
            </a:lvl4pPr>
            <a:lvl5pPr marL="2057400" indent="-228600" defTabSz="917575" eaLnBrk="0" hangingPunct="0">
              <a:defRPr sz="2400">
                <a:solidFill>
                  <a:srgbClr val="FFFF00"/>
                </a:solidFill>
                <a:latin typeface="Arial" panose="020B0604020202020204" pitchFamily="34" charset="0"/>
              </a:defRPr>
            </a:lvl5pPr>
            <a:lvl6pPr marL="2514600" indent="-228600" defTabSz="917575" eaLnBrk="0" fontAlgn="base" hangingPunct="0">
              <a:spcBef>
                <a:spcPct val="0"/>
              </a:spcBef>
              <a:spcAft>
                <a:spcPct val="0"/>
              </a:spcAft>
              <a:defRPr sz="2400">
                <a:solidFill>
                  <a:srgbClr val="FFFF00"/>
                </a:solidFill>
                <a:latin typeface="Arial" panose="020B0604020202020204" pitchFamily="34" charset="0"/>
              </a:defRPr>
            </a:lvl6pPr>
            <a:lvl7pPr marL="2971800" indent="-228600" defTabSz="917575" eaLnBrk="0" fontAlgn="base" hangingPunct="0">
              <a:spcBef>
                <a:spcPct val="0"/>
              </a:spcBef>
              <a:spcAft>
                <a:spcPct val="0"/>
              </a:spcAft>
              <a:defRPr sz="2400">
                <a:solidFill>
                  <a:srgbClr val="FFFF00"/>
                </a:solidFill>
                <a:latin typeface="Arial" panose="020B0604020202020204" pitchFamily="34" charset="0"/>
              </a:defRPr>
            </a:lvl7pPr>
            <a:lvl8pPr marL="3429000" indent="-228600" defTabSz="917575" eaLnBrk="0" fontAlgn="base" hangingPunct="0">
              <a:spcBef>
                <a:spcPct val="0"/>
              </a:spcBef>
              <a:spcAft>
                <a:spcPct val="0"/>
              </a:spcAft>
              <a:defRPr sz="2400">
                <a:solidFill>
                  <a:srgbClr val="FFFF00"/>
                </a:solidFill>
                <a:latin typeface="Arial" panose="020B0604020202020204" pitchFamily="34" charset="0"/>
              </a:defRPr>
            </a:lvl8pPr>
            <a:lvl9pPr marL="3886200" indent="-228600" defTabSz="917575" eaLnBrk="0" fontAlgn="base" hangingPunct="0">
              <a:spcBef>
                <a:spcPct val="0"/>
              </a:spcBef>
              <a:spcAft>
                <a:spcPct val="0"/>
              </a:spcAft>
              <a:defRPr sz="2400">
                <a:solidFill>
                  <a:srgbClr val="FFFF00"/>
                </a:solidFill>
                <a:latin typeface="Arial" panose="020B0604020202020204" pitchFamily="34" charset="0"/>
              </a:defRPr>
            </a:lvl9pPr>
          </a:lstStyle>
          <a:p>
            <a:fld id="{10437C07-F10D-49F3-8F61-04B05A6C4473}" type="slidenum">
              <a:rPr lang="en-US" sz="1200">
                <a:solidFill>
                  <a:schemeClr val="tx1"/>
                </a:solidFill>
                <a:latin typeface="Times New Roman" panose="02020603050405020304" pitchFamily="18" charset="0"/>
              </a:rPr>
              <a:pPr/>
              <a:t>4</a:t>
            </a:fld>
            <a:endParaRPr lang="en-US" sz="12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00765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rgbClr val="FFFF00"/>
                </a:solidFill>
                <a:latin typeface="Arial" panose="020B0604020202020204" pitchFamily="34" charset="0"/>
              </a:defRPr>
            </a:lvl1pPr>
            <a:lvl2pPr marL="742950" indent="-285750" defTabSz="917575" eaLnBrk="0" hangingPunct="0">
              <a:defRPr sz="2400">
                <a:solidFill>
                  <a:srgbClr val="FFFF00"/>
                </a:solidFill>
                <a:latin typeface="Arial" panose="020B0604020202020204" pitchFamily="34" charset="0"/>
              </a:defRPr>
            </a:lvl2pPr>
            <a:lvl3pPr marL="1143000" indent="-228600" defTabSz="917575" eaLnBrk="0" hangingPunct="0">
              <a:defRPr sz="2400">
                <a:solidFill>
                  <a:srgbClr val="FFFF00"/>
                </a:solidFill>
                <a:latin typeface="Arial" panose="020B0604020202020204" pitchFamily="34" charset="0"/>
              </a:defRPr>
            </a:lvl3pPr>
            <a:lvl4pPr marL="1600200" indent="-228600" defTabSz="917575" eaLnBrk="0" hangingPunct="0">
              <a:defRPr sz="2400">
                <a:solidFill>
                  <a:srgbClr val="FFFF00"/>
                </a:solidFill>
                <a:latin typeface="Arial" panose="020B0604020202020204" pitchFamily="34" charset="0"/>
              </a:defRPr>
            </a:lvl4pPr>
            <a:lvl5pPr marL="2057400" indent="-228600" defTabSz="917575" eaLnBrk="0" hangingPunct="0">
              <a:defRPr sz="2400">
                <a:solidFill>
                  <a:srgbClr val="FFFF00"/>
                </a:solidFill>
                <a:latin typeface="Arial" panose="020B0604020202020204" pitchFamily="34" charset="0"/>
              </a:defRPr>
            </a:lvl5pPr>
            <a:lvl6pPr marL="2514600" indent="-228600" defTabSz="917575" eaLnBrk="0" fontAlgn="base" hangingPunct="0">
              <a:spcBef>
                <a:spcPct val="0"/>
              </a:spcBef>
              <a:spcAft>
                <a:spcPct val="0"/>
              </a:spcAft>
              <a:defRPr sz="2400">
                <a:solidFill>
                  <a:srgbClr val="FFFF00"/>
                </a:solidFill>
                <a:latin typeface="Arial" panose="020B0604020202020204" pitchFamily="34" charset="0"/>
              </a:defRPr>
            </a:lvl6pPr>
            <a:lvl7pPr marL="2971800" indent="-228600" defTabSz="917575" eaLnBrk="0" fontAlgn="base" hangingPunct="0">
              <a:spcBef>
                <a:spcPct val="0"/>
              </a:spcBef>
              <a:spcAft>
                <a:spcPct val="0"/>
              </a:spcAft>
              <a:defRPr sz="2400">
                <a:solidFill>
                  <a:srgbClr val="FFFF00"/>
                </a:solidFill>
                <a:latin typeface="Arial" panose="020B0604020202020204" pitchFamily="34" charset="0"/>
              </a:defRPr>
            </a:lvl7pPr>
            <a:lvl8pPr marL="3429000" indent="-228600" defTabSz="917575" eaLnBrk="0" fontAlgn="base" hangingPunct="0">
              <a:spcBef>
                <a:spcPct val="0"/>
              </a:spcBef>
              <a:spcAft>
                <a:spcPct val="0"/>
              </a:spcAft>
              <a:defRPr sz="2400">
                <a:solidFill>
                  <a:srgbClr val="FFFF00"/>
                </a:solidFill>
                <a:latin typeface="Arial" panose="020B0604020202020204" pitchFamily="34" charset="0"/>
              </a:defRPr>
            </a:lvl8pPr>
            <a:lvl9pPr marL="3886200" indent="-228600" defTabSz="917575" eaLnBrk="0" fontAlgn="base" hangingPunct="0">
              <a:spcBef>
                <a:spcPct val="0"/>
              </a:spcBef>
              <a:spcAft>
                <a:spcPct val="0"/>
              </a:spcAft>
              <a:defRPr sz="2400">
                <a:solidFill>
                  <a:srgbClr val="FFFF00"/>
                </a:solidFill>
                <a:latin typeface="Arial" panose="020B0604020202020204" pitchFamily="34" charset="0"/>
              </a:defRPr>
            </a:lvl9pPr>
          </a:lstStyle>
          <a:p>
            <a:fld id="{CBEBC534-4BEA-44E8-BE09-8757B41C3393}" type="slidenum">
              <a:rPr lang="en-US" sz="1200">
                <a:solidFill>
                  <a:schemeClr val="tx1"/>
                </a:solidFill>
                <a:latin typeface="Times New Roman" panose="02020603050405020304" pitchFamily="18" charset="0"/>
              </a:rPr>
              <a:pPr/>
              <a:t>5</a:t>
            </a:fld>
            <a:endParaRPr lang="en-US" sz="12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88432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rgbClr val="FFFF00"/>
                </a:solidFill>
                <a:latin typeface="Arial" panose="020B0604020202020204" pitchFamily="34" charset="0"/>
              </a:defRPr>
            </a:lvl1pPr>
            <a:lvl2pPr marL="742950" indent="-285750" defTabSz="917575" eaLnBrk="0" hangingPunct="0">
              <a:defRPr sz="2400">
                <a:solidFill>
                  <a:srgbClr val="FFFF00"/>
                </a:solidFill>
                <a:latin typeface="Arial" panose="020B0604020202020204" pitchFamily="34" charset="0"/>
              </a:defRPr>
            </a:lvl2pPr>
            <a:lvl3pPr marL="1143000" indent="-228600" defTabSz="917575" eaLnBrk="0" hangingPunct="0">
              <a:defRPr sz="2400">
                <a:solidFill>
                  <a:srgbClr val="FFFF00"/>
                </a:solidFill>
                <a:latin typeface="Arial" panose="020B0604020202020204" pitchFamily="34" charset="0"/>
              </a:defRPr>
            </a:lvl3pPr>
            <a:lvl4pPr marL="1600200" indent="-228600" defTabSz="917575" eaLnBrk="0" hangingPunct="0">
              <a:defRPr sz="2400">
                <a:solidFill>
                  <a:srgbClr val="FFFF00"/>
                </a:solidFill>
                <a:latin typeface="Arial" panose="020B0604020202020204" pitchFamily="34" charset="0"/>
              </a:defRPr>
            </a:lvl4pPr>
            <a:lvl5pPr marL="2057400" indent="-228600" defTabSz="917575" eaLnBrk="0" hangingPunct="0">
              <a:defRPr sz="2400">
                <a:solidFill>
                  <a:srgbClr val="FFFF00"/>
                </a:solidFill>
                <a:latin typeface="Arial" panose="020B0604020202020204" pitchFamily="34" charset="0"/>
              </a:defRPr>
            </a:lvl5pPr>
            <a:lvl6pPr marL="2514600" indent="-228600" defTabSz="917575" eaLnBrk="0" fontAlgn="base" hangingPunct="0">
              <a:spcBef>
                <a:spcPct val="0"/>
              </a:spcBef>
              <a:spcAft>
                <a:spcPct val="0"/>
              </a:spcAft>
              <a:defRPr sz="2400">
                <a:solidFill>
                  <a:srgbClr val="FFFF00"/>
                </a:solidFill>
                <a:latin typeface="Arial" panose="020B0604020202020204" pitchFamily="34" charset="0"/>
              </a:defRPr>
            </a:lvl6pPr>
            <a:lvl7pPr marL="2971800" indent="-228600" defTabSz="917575" eaLnBrk="0" fontAlgn="base" hangingPunct="0">
              <a:spcBef>
                <a:spcPct val="0"/>
              </a:spcBef>
              <a:spcAft>
                <a:spcPct val="0"/>
              </a:spcAft>
              <a:defRPr sz="2400">
                <a:solidFill>
                  <a:srgbClr val="FFFF00"/>
                </a:solidFill>
                <a:latin typeface="Arial" panose="020B0604020202020204" pitchFamily="34" charset="0"/>
              </a:defRPr>
            </a:lvl7pPr>
            <a:lvl8pPr marL="3429000" indent="-228600" defTabSz="917575" eaLnBrk="0" fontAlgn="base" hangingPunct="0">
              <a:spcBef>
                <a:spcPct val="0"/>
              </a:spcBef>
              <a:spcAft>
                <a:spcPct val="0"/>
              </a:spcAft>
              <a:defRPr sz="2400">
                <a:solidFill>
                  <a:srgbClr val="FFFF00"/>
                </a:solidFill>
                <a:latin typeface="Arial" panose="020B0604020202020204" pitchFamily="34" charset="0"/>
              </a:defRPr>
            </a:lvl8pPr>
            <a:lvl9pPr marL="3886200" indent="-228600" defTabSz="917575" eaLnBrk="0" fontAlgn="base" hangingPunct="0">
              <a:spcBef>
                <a:spcPct val="0"/>
              </a:spcBef>
              <a:spcAft>
                <a:spcPct val="0"/>
              </a:spcAft>
              <a:defRPr sz="2400">
                <a:solidFill>
                  <a:srgbClr val="FFFF00"/>
                </a:solidFill>
                <a:latin typeface="Arial" panose="020B0604020202020204" pitchFamily="34" charset="0"/>
              </a:defRPr>
            </a:lvl9pPr>
          </a:lstStyle>
          <a:p>
            <a:fld id="{9ADEAA16-156D-41CE-8499-EE8213B1D83A}" type="slidenum">
              <a:rPr lang="en-US" sz="1200">
                <a:solidFill>
                  <a:schemeClr val="tx1"/>
                </a:solidFill>
                <a:latin typeface="Times New Roman" panose="02020603050405020304" pitchFamily="18" charset="0"/>
              </a:rPr>
              <a:pPr/>
              <a:t>6</a:t>
            </a:fld>
            <a:endParaRPr lang="en-US" sz="12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167726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rgbClr val="FFFF00"/>
                </a:solidFill>
                <a:latin typeface="Arial" panose="020B0604020202020204" pitchFamily="34" charset="0"/>
              </a:defRPr>
            </a:lvl1pPr>
            <a:lvl2pPr marL="742950" indent="-285750" defTabSz="917575" eaLnBrk="0" hangingPunct="0">
              <a:defRPr sz="2400">
                <a:solidFill>
                  <a:srgbClr val="FFFF00"/>
                </a:solidFill>
                <a:latin typeface="Arial" panose="020B0604020202020204" pitchFamily="34" charset="0"/>
              </a:defRPr>
            </a:lvl2pPr>
            <a:lvl3pPr marL="1143000" indent="-228600" defTabSz="917575" eaLnBrk="0" hangingPunct="0">
              <a:defRPr sz="2400">
                <a:solidFill>
                  <a:srgbClr val="FFFF00"/>
                </a:solidFill>
                <a:latin typeface="Arial" panose="020B0604020202020204" pitchFamily="34" charset="0"/>
              </a:defRPr>
            </a:lvl3pPr>
            <a:lvl4pPr marL="1600200" indent="-228600" defTabSz="917575" eaLnBrk="0" hangingPunct="0">
              <a:defRPr sz="2400">
                <a:solidFill>
                  <a:srgbClr val="FFFF00"/>
                </a:solidFill>
                <a:latin typeface="Arial" panose="020B0604020202020204" pitchFamily="34" charset="0"/>
              </a:defRPr>
            </a:lvl4pPr>
            <a:lvl5pPr marL="2057400" indent="-228600" defTabSz="917575" eaLnBrk="0" hangingPunct="0">
              <a:defRPr sz="2400">
                <a:solidFill>
                  <a:srgbClr val="FFFF00"/>
                </a:solidFill>
                <a:latin typeface="Arial" panose="020B0604020202020204" pitchFamily="34" charset="0"/>
              </a:defRPr>
            </a:lvl5pPr>
            <a:lvl6pPr marL="2514600" indent="-228600" defTabSz="917575" eaLnBrk="0" fontAlgn="base" hangingPunct="0">
              <a:spcBef>
                <a:spcPct val="0"/>
              </a:spcBef>
              <a:spcAft>
                <a:spcPct val="0"/>
              </a:spcAft>
              <a:defRPr sz="2400">
                <a:solidFill>
                  <a:srgbClr val="FFFF00"/>
                </a:solidFill>
                <a:latin typeface="Arial" panose="020B0604020202020204" pitchFamily="34" charset="0"/>
              </a:defRPr>
            </a:lvl6pPr>
            <a:lvl7pPr marL="2971800" indent="-228600" defTabSz="917575" eaLnBrk="0" fontAlgn="base" hangingPunct="0">
              <a:spcBef>
                <a:spcPct val="0"/>
              </a:spcBef>
              <a:spcAft>
                <a:spcPct val="0"/>
              </a:spcAft>
              <a:defRPr sz="2400">
                <a:solidFill>
                  <a:srgbClr val="FFFF00"/>
                </a:solidFill>
                <a:latin typeface="Arial" panose="020B0604020202020204" pitchFamily="34" charset="0"/>
              </a:defRPr>
            </a:lvl7pPr>
            <a:lvl8pPr marL="3429000" indent="-228600" defTabSz="917575" eaLnBrk="0" fontAlgn="base" hangingPunct="0">
              <a:spcBef>
                <a:spcPct val="0"/>
              </a:spcBef>
              <a:spcAft>
                <a:spcPct val="0"/>
              </a:spcAft>
              <a:defRPr sz="2400">
                <a:solidFill>
                  <a:srgbClr val="FFFF00"/>
                </a:solidFill>
                <a:latin typeface="Arial" panose="020B0604020202020204" pitchFamily="34" charset="0"/>
              </a:defRPr>
            </a:lvl8pPr>
            <a:lvl9pPr marL="3886200" indent="-228600" defTabSz="917575" eaLnBrk="0" fontAlgn="base" hangingPunct="0">
              <a:spcBef>
                <a:spcPct val="0"/>
              </a:spcBef>
              <a:spcAft>
                <a:spcPct val="0"/>
              </a:spcAft>
              <a:defRPr sz="2400">
                <a:solidFill>
                  <a:srgbClr val="FFFF00"/>
                </a:solidFill>
                <a:latin typeface="Arial" panose="020B0604020202020204" pitchFamily="34" charset="0"/>
              </a:defRPr>
            </a:lvl9pPr>
          </a:lstStyle>
          <a:p>
            <a:fld id="{BBAEF35D-6786-4548-BC9C-B8605F991E35}" type="slidenum">
              <a:rPr lang="en-US" sz="1200">
                <a:solidFill>
                  <a:schemeClr val="tx1"/>
                </a:solidFill>
                <a:latin typeface="Times New Roman" panose="02020603050405020304" pitchFamily="18" charset="0"/>
              </a:rPr>
              <a:pPr/>
              <a:t>7</a:t>
            </a:fld>
            <a:endParaRPr lang="en-US" sz="12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3612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FC392-B50F-447B-95A5-2196A4CF859F}" type="slidenum">
              <a:rPr lang="en-US" smtClean="0"/>
              <a:t>8</a:t>
            </a:fld>
            <a:endParaRPr lang="en-US" dirty="0"/>
          </a:p>
        </p:txBody>
      </p:sp>
    </p:spTree>
    <p:extLst>
      <p:ext uri="{BB962C8B-B14F-4D97-AF65-F5344CB8AC3E}">
        <p14:creationId xmlns:p14="http://schemas.microsoft.com/office/powerpoint/2010/main" val="72877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5F0F66-A98F-4F59-A799-621FFFC72288}" type="slidenum">
              <a:rPr lang="en-US" smtClean="0"/>
              <a:t>9</a:t>
            </a:fld>
            <a:endParaRPr lang="en-US"/>
          </a:p>
        </p:txBody>
      </p:sp>
    </p:spTree>
    <p:extLst>
      <p:ext uri="{BB962C8B-B14F-4D97-AF65-F5344CB8AC3E}">
        <p14:creationId xmlns:p14="http://schemas.microsoft.com/office/powerpoint/2010/main" val="294131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urse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6105AA26-CC70-4E01-AC2D-AF066151D5E6}" type="slidenum">
              <a:rPr lang="en-US" smtClean="0"/>
              <a:pPr/>
              <a:t>‹#›</a:t>
            </a:fld>
            <a:endParaRPr lang="en-US" dirty="0"/>
          </a:p>
        </p:txBody>
      </p:sp>
      <p:pic>
        <p:nvPicPr>
          <p:cNvPr id="17" name="Picture 16" descr="Banner" title="Bann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07408"/>
            <a:ext cx="9144000" cy="2450592"/>
          </a:xfrm>
          <a:prstGeom prst="rect">
            <a:avLst/>
          </a:prstGeom>
        </p:spPr>
      </p:pic>
      <p:pic>
        <p:nvPicPr>
          <p:cNvPr id="15" name="Picture 14" descr="Star" title="Sta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95800" y="1752600"/>
            <a:ext cx="2033640" cy="1946917"/>
          </a:xfrm>
          <a:prstGeom prst="rect">
            <a:avLst/>
          </a:prstGeom>
        </p:spPr>
      </p:pic>
      <p:pic>
        <p:nvPicPr>
          <p:cNvPr id="13" name="Picture 12" descr="Decorative Line" title="Decorative Line"/>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71" y="1447800"/>
            <a:ext cx="5334000" cy="4736017"/>
          </a:xfrm>
          <a:prstGeom prst="rect">
            <a:avLst/>
          </a:prstGeom>
        </p:spPr>
      </p:pic>
      <p:pic>
        <p:nvPicPr>
          <p:cNvPr id="11" name="Picture 10" descr="DAU logo" title="DAU 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86200" y="152400"/>
            <a:ext cx="3048000" cy="1587500"/>
          </a:xfrm>
          <a:prstGeom prst="rect">
            <a:avLst/>
          </a:prstGeom>
        </p:spPr>
      </p:pic>
      <p:sp>
        <p:nvSpPr>
          <p:cNvPr id="16" name="Title 1"/>
          <p:cNvSpPr>
            <a:spLocks noGrp="1"/>
          </p:cNvSpPr>
          <p:nvPr>
            <p:ph type="ctrTitle" hasCustomPrompt="1"/>
          </p:nvPr>
        </p:nvSpPr>
        <p:spPr>
          <a:xfrm>
            <a:off x="685800" y="3886200"/>
            <a:ext cx="7848600" cy="1752600"/>
          </a:xfrm>
        </p:spPr>
        <p:txBody>
          <a:bodyPr>
            <a:normAutofit/>
          </a:bodyPr>
          <a:lstStyle>
            <a:lvl1pPr algn="ctr">
              <a:lnSpc>
                <a:spcPts val="5000"/>
              </a:lnSpc>
              <a:defRPr sz="5400" b="1" baseline="0">
                <a:solidFill>
                  <a:srgbClr val="298C91"/>
                </a:solidFill>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Arial" panose="020B0604020202020204" pitchFamily="34" charset="0"/>
              </a:defRPr>
            </a:lvl1pPr>
          </a:lstStyle>
          <a:p>
            <a:r>
              <a:rPr lang="en-US" dirty="0" smtClean="0"/>
              <a:t>Click to add course name and title</a:t>
            </a:r>
            <a:endParaRPr lang="en-US" dirty="0"/>
          </a:p>
        </p:txBody>
      </p:sp>
    </p:spTree>
    <p:extLst>
      <p:ext uri="{BB962C8B-B14F-4D97-AF65-F5344CB8AC3E}">
        <p14:creationId xmlns:p14="http://schemas.microsoft.com/office/powerpoint/2010/main" val="33722978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pic>
        <p:nvPicPr>
          <p:cNvPr id="3" name="Picture 24" descr="v1_ma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3058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26"/>
          <p:cNvSpPr>
            <a:spLocks noChangeShapeType="1"/>
          </p:cNvSpPr>
          <p:nvPr/>
        </p:nvSpPr>
        <p:spPr bwMode="auto">
          <a:xfrm>
            <a:off x="411163" y="6096000"/>
            <a:ext cx="8320087" cy="0"/>
          </a:xfrm>
          <a:prstGeom prst="line">
            <a:avLst/>
          </a:prstGeom>
          <a:noFill/>
          <a:ln w="38100">
            <a:solidFill>
              <a:srgbClr val="E4C191"/>
            </a:solidFill>
            <a:round/>
            <a:headEnd/>
            <a:tailEnd/>
          </a:ln>
          <a:effectLst/>
        </p:spPr>
        <p:txBody>
          <a:bodyPr/>
          <a:lstStyle/>
          <a:p>
            <a:pPr eaLnBrk="0" hangingPunct="0">
              <a:defRPr/>
            </a:pPr>
            <a:endParaRPr lang="en-US" dirty="0"/>
          </a:p>
        </p:txBody>
      </p:sp>
      <p:sp>
        <p:nvSpPr>
          <p:cNvPr id="5" name="Rectangle 3"/>
          <p:cNvSpPr>
            <a:spLocks noGrp="1" noChangeArrowheads="1"/>
          </p:cNvSpPr>
          <p:nvPr>
            <p:ph type="subTitle" idx="1"/>
          </p:nvPr>
        </p:nvSpPr>
        <p:spPr>
          <a:xfrm>
            <a:off x="614362" y="3433763"/>
            <a:ext cx="7920037" cy="1169987"/>
          </a:xfrm>
        </p:spPr>
        <p:txBody>
          <a:bodyPr lIns="90488" tIns="44450" rIns="90488" bIns="44450"/>
          <a:lstStyle>
            <a:lvl1pPr marL="0" indent="0" algn="ctr" rtl="0" eaLnBrk="1" fontAlgn="base" hangingPunct="1">
              <a:spcBef>
                <a:spcPct val="20000"/>
              </a:spcBef>
              <a:spcAft>
                <a:spcPct val="0"/>
              </a:spcAft>
              <a:buClr>
                <a:srgbClr val="00007D"/>
              </a:buClr>
              <a:buSzPct val="75000"/>
              <a:buFont typeface="Wingdings" panose="05000000000000000000" pitchFamily="2" charset="2"/>
              <a:buNone/>
              <a:defRPr lang="en-US" sz="3600" b="1" dirty="0">
                <a:solidFill>
                  <a:schemeClr val="tx1"/>
                </a:solidFill>
                <a:latin typeface="+mn-lt"/>
                <a:ea typeface="+mn-ea"/>
                <a:cs typeface="+mn-cs"/>
              </a:defRPr>
            </a:lvl1pPr>
          </a:lstStyle>
          <a:p>
            <a:pPr marL="342900" indent="-342900" eaLnBrk="1" hangingPunct="1">
              <a:lnSpc>
                <a:spcPct val="70000"/>
              </a:lnSpc>
            </a:pPr>
            <a:r>
              <a:rPr lang="en-US" sz="3400" i="1" smtClean="0"/>
              <a:t>Click to edit Master subtitle style</a:t>
            </a:r>
            <a:endParaRPr lang="en-US" sz="900" i="1" dirty="0">
              <a:solidFill>
                <a:schemeClr val="bg1"/>
              </a:solidFill>
            </a:endParaRPr>
          </a:p>
        </p:txBody>
      </p:sp>
      <p:sp>
        <p:nvSpPr>
          <p:cNvPr id="6" name="Title 1"/>
          <p:cNvSpPr>
            <a:spLocks noGrp="1"/>
          </p:cNvSpPr>
          <p:nvPr>
            <p:ph type="ctrTitle"/>
          </p:nvPr>
        </p:nvSpPr>
        <p:spPr>
          <a:xfrm>
            <a:off x="3762375" y="25400"/>
            <a:ext cx="5381625" cy="709613"/>
          </a:xfrm>
        </p:spPr>
        <p:txBody>
          <a:bodyPr/>
          <a:lstStyle>
            <a:lvl1pPr algn="r">
              <a:defRPr/>
            </a:lvl1pPr>
          </a:lstStyle>
          <a:p>
            <a:r>
              <a:rPr lang="en-US" smtClean="0"/>
              <a:t>Click to edit Master title style</a:t>
            </a:r>
            <a:endParaRPr lang="en-US" dirty="0"/>
          </a:p>
        </p:txBody>
      </p:sp>
      <p:sp>
        <p:nvSpPr>
          <p:cNvPr id="7"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0D0AC-F64C-48A7-95DD-B5916F396131}" type="slidenum">
              <a:rPr lang="en-US" smtClean="0"/>
              <a:t>‹#›</a:t>
            </a:fld>
            <a:endParaRPr lang="en-US" dirty="0"/>
          </a:p>
        </p:txBody>
      </p:sp>
    </p:spTree>
    <p:extLst>
      <p:ext uri="{BB962C8B-B14F-4D97-AF65-F5344CB8AC3E}">
        <p14:creationId xmlns:p14="http://schemas.microsoft.com/office/powerpoint/2010/main" val="458403346"/>
      </p:ext>
    </p:extLst>
  </p:cSld>
  <p:clrMapOvr>
    <a:masterClrMapping/>
  </p:clrMapOvr>
  <p:transition>
    <p:cover dir="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0D0AC-F64C-48A7-95DD-B5916F396131}" type="slidenum">
              <a:rPr lang="en-US" smtClean="0"/>
              <a:t>‹#›</a:t>
            </a:fld>
            <a:endParaRPr lang="en-US" dirty="0"/>
          </a:p>
        </p:txBody>
      </p:sp>
    </p:spTree>
    <p:extLst>
      <p:ext uri="{BB962C8B-B14F-4D97-AF65-F5344CB8AC3E}">
        <p14:creationId xmlns:p14="http://schemas.microsoft.com/office/powerpoint/2010/main" val="1583852176"/>
      </p:ext>
    </p:extLst>
  </p:cSld>
  <p:clrMapOvr>
    <a:masterClrMapping/>
  </p:clrMapOvr>
  <p:transition>
    <p:cover dir="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0D0AC-F64C-48A7-95DD-B5916F396131}" type="slidenum">
              <a:rPr lang="en-US" smtClean="0"/>
              <a:t>‹#›</a:t>
            </a:fld>
            <a:endParaRPr lang="en-US" dirty="0"/>
          </a:p>
        </p:txBody>
      </p:sp>
    </p:spTree>
    <p:extLst>
      <p:ext uri="{BB962C8B-B14F-4D97-AF65-F5344CB8AC3E}">
        <p14:creationId xmlns:p14="http://schemas.microsoft.com/office/powerpoint/2010/main" val="1272188218"/>
      </p:ext>
    </p:extLst>
  </p:cSld>
  <p:clrMapOvr>
    <a:masterClrMapping/>
  </p:clrMapOvr>
  <p:transition>
    <p:cover dir="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0D0AC-F64C-48A7-95DD-B5916F396131}" type="slidenum">
              <a:rPr lang="en-US" smtClean="0"/>
              <a:t>‹#›</a:t>
            </a:fld>
            <a:endParaRPr lang="en-US" dirty="0"/>
          </a:p>
        </p:txBody>
      </p:sp>
    </p:spTree>
    <p:extLst>
      <p:ext uri="{BB962C8B-B14F-4D97-AF65-F5344CB8AC3E}">
        <p14:creationId xmlns:p14="http://schemas.microsoft.com/office/powerpoint/2010/main" val="870849253"/>
      </p:ext>
    </p:extLst>
  </p:cSld>
  <p:clrMapOvr>
    <a:masterClrMapping/>
  </p:clrMapOvr>
  <p:transition>
    <p:cover dir="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508126" y="5969000"/>
            <a:ext cx="1200150" cy="279400"/>
          </a:xfrm>
          <a:prstGeom prst="rect">
            <a:avLst/>
          </a:prstGeom>
        </p:spPr>
        <p:txBody>
          <a:bodyPr/>
          <a:lstStyle/>
          <a:p>
            <a:fld id="{B61BEF0D-F0BB-DE4B-95CE-6DB70DBA9567}" type="datetimeFigureOut">
              <a:rPr lang="en-US" dirty="0"/>
              <a:pPr/>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509542" y="3710585"/>
            <a:ext cx="612253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181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Lesson Title">
    <p:spTree>
      <p:nvGrpSpPr>
        <p:cNvPr id="1" name=""/>
        <p:cNvGrpSpPr/>
        <p:nvPr/>
      </p:nvGrpSpPr>
      <p:grpSpPr>
        <a:xfrm>
          <a:off x="0" y="0"/>
          <a:ext cx="0" cy="0"/>
          <a:chOff x="0" y="0"/>
          <a:chExt cx="0" cy="0"/>
        </a:xfrm>
      </p:grpSpPr>
      <p:sp>
        <p:nvSpPr>
          <p:cNvPr id="12" name="Slide Number Placeholder 19"/>
          <p:cNvSpPr>
            <a:spLocks noGrp="1"/>
          </p:cNvSpPr>
          <p:nvPr>
            <p:ph type="sldNum" sz="quarter" idx="12"/>
          </p:nvPr>
        </p:nvSpPr>
        <p:spPr>
          <a:xfrm>
            <a:off x="8229600" y="6400800"/>
            <a:ext cx="457200" cy="365125"/>
          </a:xfrm>
        </p:spPr>
        <p:txBody>
          <a:bodyPr/>
          <a:lstStyle>
            <a:lvl1pPr>
              <a:defRPr>
                <a:solidFill>
                  <a:schemeClr val="bg1"/>
                </a:solidFill>
              </a:defRPr>
            </a:lvl1pPr>
          </a:lstStyle>
          <a:p>
            <a:fld id="{6105AA26-CC70-4E01-AC2D-AF066151D5E6}" type="slidenum">
              <a:rPr lang="en-US" smtClean="0"/>
              <a:pPr/>
              <a:t>‹#›</a:t>
            </a:fld>
            <a:endParaRPr lang="en-US" dirty="0"/>
          </a:p>
        </p:txBody>
      </p:sp>
      <p:sp>
        <p:nvSpPr>
          <p:cNvPr id="13" name="Footer Placeholder 4"/>
          <p:cNvSpPr>
            <a:spLocks noGrp="1"/>
          </p:cNvSpPr>
          <p:nvPr>
            <p:ph type="ftr" sz="quarter" idx="11"/>
          </p:nvPr>
        </p:nvSpPr>
        <p:spPr>
          <a:xfrm>
            <a:off x="5867400" y="6400800"/>
            <a:ext cx="2514600" cy="365125"/>
          </a:xfrm>
        </p:spPr>
        <p:txBody>
          <a:bodyPr/>
          <a:lstStyle>
            <a:lvl1pPr>
              <a:defRPr>
                <a:solidFill>
                  <a:schemeClr val="bg1"/>
                </a:solidFill>
              </a:defRPr>
            </a:lvl1pPr>
          </a:lstStyle>
          <a:p>
            <a:r>
              <a:rPr lang="en-US" dirty="0" smtClean="0"/>
              <a:t>Risk Management</a:t>
            </a:r>
          </a:p>
        </p:txBody>
      </p:sp>
      <p:pic>
        <p:nvPicPr>
          <p:cNvPr id="18" name="Picture 17" descr="Banner" title="Bann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07408"/>
            <a:ext cx="9144000" cy="2450592"/>
          </a:xfrm>
          <a:prstGeom prst="rect">
            <a:avLst/>
          </a:prstGeom>
        </p:spPr>
      </p:pic>
      <p:pic>
        <p:nvPicPr>
          <p:cNvPr id="10" name="Picture 9" descr="Decorative Line" title="Decorative Lin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7200900"/>
            <a:ext cx="9025902" cy="5627914"/>
          </a:xfrm>
          <a:prstGeom prst="rect">
            <a:avLst/>
          </a:prstGeom>
        </p:spPr>
      </p:pic>
      <p:pic>
        <p:nvPicPr>
          <p:cNvPr id="17" name="Picture 16" descr="DAU Logo" title="DAU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48584" y="457200"/>
            <a:ext cx="2795016" cy="1455738"/>
          </a:xfrm>
          <a:prstGeom prst="rect">
            <a:avLst/>
          </a:prstGeom>
        </p:spPr>
      </p:pic>
      <p:sp>
        <p:nvSpPr>
          <p:cNvPr id="2" name="Title 1"/>
          <p:cNvSpPr>
            <a:spLocks noGrp="1"/>
          </p:cNvSpPr>
          <p:nvPr>
            <p:ph type="ctrTitle" hasCustomPrompt="1"/>
          </p:nvPr>
        </p:nvSpPr>
        <p:spPr>
          <a:xfrm>
            <a:off x="0" y="2514600"/>
            <a:ext cx="9144000" cy="838200"/>
          </a:xfrm>
        </p:spPr>
        <p:txBody>
          <a:bodyPr>
            <a:normAutofit/>
          </a:bodyPr>
          <a:lstStyle>
            <a:lvl1pPr algn="ctr">
              <a:defRPr sz="3600" b="1">
                <a:solidFill>
                  <a:srgbClr val="298C91"/>
                </a:solidFill>
                <a:latin typeface="Arial Black" panose="020B0A04020102020204" pitchFamily="34" charset="0"/>
                <a:ea typeface="Verdana" panose="020B0604030504040204" pitchFamily="34" charset="0"/>
                <a:cs typeface="Arial" panose="020B0604020202020204" pitchFamily="34" charset="0"/>
              </a:defRPr>
            </a:lvl1pPr>
          </a:lstStyle>
          <a:p>
            <a:r>
              <a:rPr lang="en-US" dirty="0" smtClean="0"/>
              <a:t>Click to add lesson number and title</a:t>
            </a:r>
            <a:endParaRPr lang="en-US" dirty="0"/>
          </a:p>
        </p:txBody>
      </p:sp>
    </p:spTree>
    <p:extLst>
      <p:ext uri="{BB962C8B-B14F-4D97-AF65-F5344CB8AC3E}">
        <p14:creationId xmlns:p14="http://schemas.microsoft.com/office/powerpoint/2010/main" val="3077756512"/>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Learning Objectives">
    <p:spTree>
      <p:nvGrpSpPr>
        <p:cNvPr id="1" name=""/>
        <p:cNvGrpSpPr/>
        <p:nvPr/>
      </p:nvGrpSpPr>
      <p:grpSpPr>
        <a:xfrm>
          <a:off x="0" y="0"/>
          <a:ext cx="0" cy="0"/>
          <a:chOff x="0" y="0"/>
          <a:chExt cx="0" cy="0"/>
        </a:xfrm>
      </p:grpSpPr>
      <p:pic>
        <p:nvPicPr>
          <p:cNvPr id="3" name="Picture 2" descr="Banner" title="Bann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68400"/>
          </a:xfrm>
          <a:prstGeom prst="rect">
            <a:avLst/>
          </a:prstGeom>
        </p:spPr>
      </p:pic>
      <p:sp>
        <p:nvSpPr>
          <p:cNvPr id="15" name="Slide Number Placeholder 14"/>
          <p:cNvSpPr>
            <a:spLocks noGrp="1"/>
          </p:cNvSpPr>
          <p:nvPr>
            <p:ph type="sldNum" sz="quarter" idx="12"/>
          </p:nvPr>
        </p:nvSpPr>
        <p:spPr/>
        <p:txBody>
          <a:bodyPr/>
          <a:lstStyle>
            <a:lvl1pPr>
              <a:defRPr>
                <a:solidFill>
                  <a:srgbClr val="298C91"/>
                </a:solidFill>
              </a:defRPr>
            </a:lvl1pPr>
          </a:lstStyle>
          <a:p>
            <a:fld id="{6105AA26-CC70-4E01-AC2D-AF066151D5E6}" type="slidenum">
              <a:rPr lang="en-US" smtClean="0"/>
              <a:pPr/>
              <a:t>‹#›</a:t>
            </a:fld>
            <a:endParaRPr lang="en-US" dirty="0"/>
          </a:p>
        </p:txBody>
      </p:sp>
      <p:sp>
        <p:nvSpPr>
          <p:cNvPr id="13" name="Date Placeholder 12"/>
          <p:cNvSpPr>
            <a:spLocks noGrp="1"/>
          </p:cNvSpPr>
          <p:nvPr>
            <p:ph type="dt" sz="half" idx="10"/>
          </p:nvPr>
        </p:nvSpPr>
        <p:spPr>
          <a:xfrm>
            <a:off x="457200" y="6400800"/>
            <a:ext cx="2133600" cy="365125"/>
          </a:xfrm>
          <a:prstGeom prst="rect">
            <a:avLst/>
          </a:prstGeom>
        </p:spPr>
        <p:txBody>
          <a:bodyPr/>
          <a:lstStyle>
            <a:lvl1pPr>
              <a:defRPr>
                <a:solidFill>
                  <a:schemeClr val="tx1"/>
                </a:solidFill>
              </a:defRPr>
            </a:lvl1pPr>
          </a:lstStyle>
          <a:p>
            <a:endParaRPr lang="en-US" dirty="0"/>
          </a:p>
        </p:txBody>
      </p:sp>
      <p:sp>
        <p:nvSpPr>
          <p:cNvPr id="14" name="Footer Placeholder 13"/>
          <p:cNvSpPr>
            <a:spLocks noGrp="1"/>
          </p:cNvSpPr>
          <p:nvPr>
            <p:ph type="ftr" sz="quarter" idx="11"/>
          </p:nvPr>
        </p:nvSpPr>
        <p:spPr>
          <a:xfrm>
            <a:off x="5715000" y="6400800"/>
            <a:ext cx="2514600" cy="365125"/>
          </a:xfrm>
        </p:spPr>
        <p:txBody>
          <a:bodyPr/>
          <a:lstStyle>
            <a:lvl1pPr>
              <a:defRPr>
                <a:solidFill>
                  <a:srgbClr val="298C91"/>
                </a:solidFill>
              </a:defRPr>
            </a:lvl1pPr>
          </a:lstStyle>
          <a:p>
            <a:r>
              <a:rPr lang="en-US" dirty="0" smtClean="0"/>
              <a:t>Systems Development</a:t>
            </a:r>
          </a:p>
        </p:txBody>
      </p:sp>
      <p:sp>
        <p:nvSpPr>
          <p:cNvPr id="9" name="Content Placeholder 2"/>
          <p:cNvSpPr>
            <a:spLocks noGrp="1"/>
          </p:cNvSpPr>
          <p:nvPr>
            <p:ph idx="1"/>
          </p:nvPr>
        </p:nvSpPr>
        <p:spPr>
          <a:xfrm>
            <a:off x="457200" y="1600200"/>
            <a:ext cx="8229600" cy="4525963"/>
          </a:xfrm>
        </p:spPr>
        <p:txBody>
          <a:bodyPr/>
          <a:lstStyle>
            <a:lvl1pPr marL="342900" indent="-342900">
              <a:buClr>
                <a:srgbClr val="6F44BC"/>
              </a:buClr>
              <a:buSzPct val="1500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Clr>
                <a:srgbClr val="6F44BC"/>
              </a:buClr>
              <a:buSzPct val="150000"/>
              <a:buFont typeface="Arial" panose="020B0604020202020204" pitchFamily="34" charset="0"/>
              <a:buChar char="-"/>
              <a:defRPr sz="2200">
                <a:latin typeface="Arial" panose="020B0604020202020204" pitchFamily="34" charset="0"/>
                <a:cs typeface="Arial" panose="020B0604020202020204" pitchFamily="34" charset="0"/>
              </a:defRPr>
            </a:lvl2pPr>
            <a:lvl3pPr marL="1143000" indent="-228600">
              <a:buClr>
                <a:srgbClr val="6F44BC"/>
              </a:buClr>
              <a:buSzPct val="150000"/>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buClr>
                <a:srgbClr val="6F44BC"/>
              </a:buClr>
              <a:buSzPct val="1500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rgbClr val="6F44BC"/>
              </a:buClr>
              <a:buSzPct val="150000"/>
              <a:buFont typeface="Arial" panose="020B0604020202020204"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609600"/>
            <a:ext cx="8229600" cy="533400"/>
          </a:xfrm>
        </p:spPr>
        <p:txBody>
          <a:bodyPr>
            <a:normAutofit/>
          </a:bodyPr>
          <a:lstStyle>
            <a:lvl1pPr algn="r">
              <a:defRPr sz="26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Type “Today day we will learn to:”</a:t>
            </a:r>
            <a:endParaRPr lang="en-US" dirty="0"/>
          </a:p>
        </p:txBody>
      </p:sp>
      <p:sp>
        <p:nvSpPr>
          <p:cNvPr id="10" name="TextBox 9"/>
          <p:cNvSpPr txBox="1"/>
          <p:nvPr userDrawn="1"/>
        </p:nvSpPr>
        <p:spPr>
          <a:xfrm>
            <a:off x="3657600" y="40957"/>
            <a:ext cx="5105400" cy="492443"/>
          </a:xfrm>
          <a:prstGeom prst="rect">
            <a:avLst/>
          </a:prstGeom>
          <a:noFill/>
        </p:spPr>
        <p:txBody>
          <a:bodyPr wrap="square" rtlCol="0">
            <a:spAutoFit/>
          </a:bodyPr>
          <a:lstStyle/>
          <a:p>
            <a:pPr algn="r"/>
            <a:r>
              <a:rPr lang="en-US" sz="2600" b="1" i="1" dirty="0" smtClean="0">
                <a:solidFill>
                  <a:srgbClr val="75F1D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Learning Objectives</a:t>
            </a:r>
            <a:endParaRPr lang="en-US" sz="2600" b="1" i="1" dirty="0">
              <a:solidFill>
                <a:srgbClr val="75F1D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380033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Lesson Plan Status">
    <p:spTree>
      <p:nvGrpSpPr>
        <p:cNvPr id="1" name=""/>
        <p:cNvGrpSpPr/>
        <p:nvPr/>
      </p:nvGrpSpPr>
      <p:grpSpPr>
        <a:xfrm>
          <a:off x="0" y="0"/>
          <a:ext cx="0" cy="0"/>
          <a:chOff x="0" y="0"/>
          <a:chExt cx="0" cy="0"/>
        </a:xfrm>
      </p:grpSpPr>
      <p:pic>
        <p:nvPicPr>
          <p:cNvPr id="13" name="Picture 12" descr="Banner" title="Bann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68400"/>
          </a:xfrm>
          <a:prstGeom prst="rect">
            <a:avLst/>
          </a:prstGeom>
        </p:spPr>
      </p:pic>
      <p:sp>
        <p:nvSpPr>
          <p:cNvPr id="15" name="Slide Number Placeholder 14"/>
          <p:cNvSpPr>
            <a:spLocks noGrp="1"/>
          </p:cNvSpPr>
          <p:nvPr>
            <p:ph type="sldNum" sz="quarter" idx="12"/>
          </p:nvPr>
        </p:nvSpPr>
        <p:spPr/>
        <p:txBody>
          <a:bodyPr/>
          <a:lstStyle>
            <a:lvl1pPr>
              <a:defRPr>
                <a:solidFill>
                  <a:srgbClr val="298C91"/>
                </a:solidFill>
              </a:defRPr>
            </a:lvl1pPr>
          </a:lstStyle>
          <a:p>
            <a:fld id="{6105AA26-CC70-4E01-AC2D-AF066151D5E6}" type="slidenum">
              <a:rPr lang="en-US" smtClean="0"/>
              <a:pPr/>
              <a:t>‹#›</a:t>
            </a:fld>
            <a:endParaRPr lang="en-US" dirty="0"/>
          </a:p>
        </p:txBody>
      </p:sp>
      <p:sp>
        <p:nvSpPr>
          <p:cNvPr id="14" name="Footer Placeholder 13"/>
          <p:cNvSpPr>
            <a:spLocks noGrp="1"/>
          </p:cNvSpPr>
          <p:nvPr>
            <p:ph type="ftr" sz="quarter" idx="11"/>
          </p:nvPr>
        </p:nvSpPr>
        <p:spPr>
          <a:xfrm>
            <a:off x="5715000" y="6400800"/>
            <a:ext cx="2514600" cy="365125"/>
          </a:xfrm>
        </p:spPr>
        <p:txBody>
          <a:bodyPr/>
          <a:lstStyle>
            <a:lvl1pPr>
              <a:defRPr>
                <a:solidFill>
                  <a:srgbClr val="298C91"/>
                </a:solidFill>
              </a:defRPr>
            </a:lvl1pPr>
          </a:lstStyle>
          <a:p>
            <a:r>
              <a:rPr lang="en-US" dirty="0" smtClean="0"/>
              <a:t>Systems Development</a:t>
            </a:r>
          </a:p>
        </p:txBody>
      </p:sp>
      <p:sp>
        <p:nvSpPr>
          <p:cNvPr id="11" name="Content Placeholder 2"/>
          <p:cNvSpPr>
            <a:spLocks noGrp="1"/>
          </p:cNvSpPr>
          <p:nvPr>
            <p:ph idx="1"/>
          </p:nvPr>
        </p:nvSpPr>
        <p:spPr>
          <a:xfrm>
            <a:off x="457200" y="1600200"/>
            <a:ext cx="8229600" cy="4525963"/>
          </a:xfrm>
        </p:spPr>
        <p:txBody>
          <a:bodyPr/>
          <a:lstStyle>
            <a:lvl1pPr marL="342900" indent="-342900">
              <a:buClr>
                <a:srgbClr val="7030A0"/>
              </a:buClr>
              <a:buSzPct val="1500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Clr>
                <a:srgbClr val="7030A0"/>
              </a:buClr>
              <a:buSzPct val="150000"/>
              <a:buFont typeface="Arial" panose="020B0604020202020204" pitchFamily="34" charset="0"/>
              <a:buChar char="-"/>
              <a:defRPr sz="2200">
                <a:latin typeface="Arial" panose="020B0604020202020204" pitchFamily="34" charset="0"/>
                <a:cs typeface="Arial" panose="020B0604020202020204" pitchFamily="34" charset="0"/>
              </a:defRPr>
            </a:lvl2pPr>
            <a:lvl3pPr marL="1143000" indent="-228600">
              <a:buClr>
                <a:srgbClr val="7030A0"/>
              </a:buClr>
              <a:buSzPct val="150000"/>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buClr>
                <a:srgbClr val="7030A0"/>
              </a:buClr>
              <a:buSzPct val="1500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rgbClr val="7030A0"/>
              </a:buClr>
              <a:buSzPct val="150000"/>
              <a:buFont typeface="Arial" panose="020B0604020202020204"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609600"/>
            <a:ext cx="8229600" cy="533400"/>
          </a:xfrm>
        </p:spPr>
        <p:txBody>
          <a:bodyPr>
            <a:normAutofit/>
          </a:bodyPr>
          <a:lstStyle>
            <a:lvl1pPr algn="r">
              <a:defRPr sz="26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Type “Lesson Plan:”1st time, then “Lesson Plan Status”</a:t>
            </a:r>
            <a:endParaRPr lang="en-US" dirty="0"/>
          </a:p>
        </p:txBody>
      </p:sp>
      <p:sp>
        <p:nvSpPr>
          <p:cNvPr id="10" name="TextBox 9"/>
          <p:cNvSpPr txBox="1"/>
          <p:nvPr userDrawn="1"/>
        </p:nvSpPr>
        <p:spPr>
          <a:xfrm>
            <a:off x="3657600" y="40957"/>
            <a:ext cx="5105400" cy="492443"/>
          </a:xfrm>
          <a:prstGeom prst="rect">
            <a:avLst/>
          </a:prstGeom>
          <a:noFill/>
        </p:spPr>
        <p:txBody>
          <a:bodyPr wrap="square" rtlCol="0">
            <a:spAutoFit/>
          </a:bodyPr>
          <a:lstStyle/>
          <a:p>
            <a:pPr algn="r"/>
            <a:r>
              <a:rPr lang="en-US" sz="2600" b="1" i="1" dirty="0" smtClean="0">
                <a:solidFill>
                  <a:srgbClr val="75F1D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Lesson Overview</a:t>
            </a:r>
            <a:endParaRPr lang="en-US" sz="2600" b="1" i="1" dirty="0">
              <a:solidFill>
                <a:srgbClr val="75F1D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966408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Lesson Plan Status">
    <p:spTree>
      <p:nvGrpSpPr>
        <p:cNvPr id="1" name=""/>
        <p:cNvGrpSpPr/>
        <p:nvPr/>
      </p:nvGrpSpPr>
      <p:grpSpPr>
        <a:xfrm>
          <a:off x="0" y="0"/>
          <a:ext cx="0" cy="0"/>
          <a:chOff x="0" y="0"/>
          <a:chExt cx="0" cy="0"/>
        </a:xfrm>
      </p:grpSpPr>
      <p:pic>
        <p:nvPicPr>
          <p:cNvPr id="13" name="Picture 12" descr="Banner" title="Bann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68400"/>
          </a:xfrm>
          <a:prstGeom prst="rect">
            <a:avLst/>
          </a:prstGeom>
        </p:spPr>
      </p:pic>
      <p:sp>
        <p:nvSpPr>
          <p:cNvPr id="15" name="Slide Number Placeholder 14"/>
          <p:cNvSpPr>
            <a:spLocks noGrp="1"/>
          </p:cNvSpPr>
          <p:nvPr>
            <p:ph type="sldNum" sz="quarter" idx="12"/>
          </p:nvPr>
        </p:nvSpPr>
        <p:spPr/>
        <p:txBody>
          <a:bodyPr/>
          <a:lstStyle>
            <a:lvl1pPr>
              <a:defRPr>
                <a:solidFill>
                  <a:srgbClr val="298C91"/>
                </a:solidFill>
              </a:defRPr>
            </a:lvl1pPr>
          </a:lstStyle>
          <a:p>
            <a:fld id="{6105AA26-CC70-4E01-AC2D-AF066151D5E6}" type="slidenum">
              <a:rPr lang="en-US" smtClean="0"/>
              <a:pPr/>
              <a:t>‹#›</a:t>
            </a:fld>
            <a:endParaRPr lang="en-US" dirty="0"/>
          </a:p>
        </p:txBody>
      </p:sp>
      <p:sp>
        <p:nvSpPr>
          <p:cNvPr id="14" name="Footer Placeholder 13"/>
          <p:cNvSpPr>
            <a:spLocks noGrp="1"/>
          </p:cNvSpPr>
          <p:nvPr>
            <p:ph type="ftr" sz="quarter" idx="11"/>
          </p:nvPr>
        </p:nvSpPr>
        <p:spPr>
          <a:xfrm>
            <a:off x="5867400" y="6400800"/>
            <a:ext cx="2514600" cy="365125"/>
          </a:xfrm>
        </p:spPr>
        <p:txBody>
          <a:bodyPr/>
          <a:lstStyle>
            <a:lvl1pPr>
              <a:defRPr>
                <a:solidFill>
                  <a:srgbClr val="298C91"/>
                </a:solidFill>
              </a:defRPr>
            </a:lvl1pPr>
          </a:lstStyle>
          <a:p>
            <a:endParaRPr lang="en-US" dirty="0" smtClean="0"/>
          </a:p>
        </p:txBody>
      </p:sp>
      <p:sp>
        <p:nvSpPr>
          <p:cNvPr id="11" name="Content Placeholder 2"/>
          <p:cNvSpPr>
            <a:spLocks noGrp="1"/>
          </p:cNvSpPr>
          <p:nvPr>
            <p:ph idx="1"/>
          </p:nvPr>
        </p:nvSpPr>
        <p:spPr>
          <a:xfrm>
            <a:off x="457200" y="1600200"/>
            <a:ext cx="8229600" cy="4525963"/>
          </a:xfrm>
        </p:spPr>
        <p:txBody>
          <a:bodyPr/>
          <a:lstStyle>
            <a:lvl1pPr marL="342900" indent="-342900">
              <a:buClr>
                <a:srgbClr val="7030A0"/>
              </a:buClr>
              <a:buSzPct val="1500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Clr>
                <a:srgbClr val="7030A0"/>
              </a:buClr>
              <a:buSzPct val="150000"/>
              <a:buFont typeface="Arial" panose="020B0604020202020204" pitchFamily="34" charset="0"/>
              <a:buChar char="-"/>
              <a:defRPr sz="2200">
                <a:latin typeface="Arial" panose="020B0604020202020204" pitchFamily="34" charset="0"/>
                <a:cs typeface="Arial" panose="020B0604020202020204" pitchFamily="34" charset="0"/>
              </a:defRPr>
            </a:lvl2pPr>
            <a:lvl3pPr marL="1143000" indent="-228600">
              <a:buClr>
                <a:srgbClr val="7030A0"/>
              </a:buClr>
              <a:buSzPct val="150000"/>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buClr>
                <a:srgbClr val="7030A0"/>
              </a:buClr>
              <a:buSzPct val="1500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rgbClr val="7030A0"/>
              </a:buClr>
              <a:buSzPct val="150000"/>
              <a:buFont typeface="Arial" panose="020B0604020202020204"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609600"/>
            <a:ext cx="8229600" cy="533400"/>
          </a:xfrm>
        </p:spPr>
        <p:txBody>
          <a:bodyPr>
            <a:normAutofit/>
          </a:bodyPr>
          <a:lstStyle>
            <a:lvl1pPr algn="r">
              <a:defRPr sz="26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Type “Lesson Plan:”1st time, then “Lesson Plan Status”</a:t>
            </a:r>
            <a:endParaRPr lang="en-US" dirty="0"/>
          </a:p>
        </p:txBody>
      </p:sp>
      <p:sp>
        <p:nvSpPr>
          <p:cNvPr id="10" name="TextBox 9"/>
          <p:cNvSpPr txBox="1"/>
          <p:nvPr userDrawn="1"/>
        </p:nvSpPr>
        <p:spPr>
          <a:xfrm>
            <a:off x="3657600" y="40957"/>
            <a:ext cx="5105400" cy="492443"/>
          </a:xfrm>
          <a:prstGeom prst="rect">
            <a:avLst/>
          </a:prstGeom>
          <a:noFill/>
        </p:spPr>
        <p:txBody>
          <a:bodyPr wrap="square" rtlCol="0">
            <a:spAutoFit/>
          </a:bodyPr>
          <a:lstStyle/>
          <a:p>
            <a:pPr algn="r"/>
            <a:r>
              <a:rPr lang="en-US" sz="2600" b="1" i="1" dirty="0" smtClean="0">
                <a:solidFill>
                  <a:srgbClr val="75F1D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Lesson Overview</a:t>
            </a:r>
            <a:endParaRPr lang="en-US" sz="2600" b="1" i="1" dirty="0">
              <a:solidFill>
                <a:srgbClr val="75F1D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905577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lvl1pPr>
              <a:defRPr>
                <a:solidFill>
                  <a:srgbClr val="298C91"/>
                </a:solidFill>
              </a:defRPr>
            </a:lvl1pPr>
          </a:lstStyle>
          <a:p>
            <a:fld id="{6105AA26-CC70-4E01-AC2D-AF066151D5E6}" type="slidenum">
              <a:rPr lang="en-US" smtClean="0"/>
              <a:pPr/>
              <a:t>‹#›</a:t>
            </a:fld>
            <a:endParaRPr lang="en-US" dirty="0"/>
          </a:p>
        </p:txBody>
      </p:sp>
      <p:sp>
        <p:nvSpPr>
          <p:cNvPr id="19" name="Footer Placeholder 18"/>
          <p:cNvSpPr>
            <a:spLocks noGrp="1"/>
          </p:cNvSpPr>
          <p:nvPr>
            <p:ph type="ftr" sz="quarter" idx="11"/>
          </p:nvPr>
        </p:nvSpPr>
        <p:spPr>
          <a:xfrm>
            <a:off x="5715000" y="6400800"/>
            <a:ext cx="2514600" cy="365125"/>
          </a:xfrm>
        </p:spPr>
        <p:txBody>
          <a:bodyPr/>
          <a:lstStyle>
            <a:lvl1pPr>
              <a:defRPr>
                <a:solidFill>
                  <a:srgbClr val="298C91"/>
                </a:solidFill>
              </a:defRPr>
            </a:lvl1pPr>
          </a:lstStyle>
          <a:p>
            <a:r>
              <a:rPr lang="en-US" dirty="0" smtClean="0"/>
              <a:t>Systems Development</a:t>
            </a:r>
          </a:p>
        </p:txBody>
      </p:sp>
      <p:sp>
        <p:nvSpPr>
          <p:cNvPr id="3" name="Content Placeholder 2"/>
          <p:cNvSpPr>
            <a:spLocks noGrp="1"/>
          </p:cNvSpPr>
          <p:nvPr>
            <p:ph idx="1"/>
          </p:nvPr>
        </p:nvSpPr>
        <p:spPr/>
        <p:txBody>
          <a:bodyPr/>
          <a:lstStyle>
            <a:lvl1pPr marL="342900" indent="-342900">
              <a:buClr>
                <a:srgbClr val="0070C0"/>
              </a:buClr>
              <a:buSzPct val="1500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Clr>
                <a:srgbClr val="0070C0"/>
              </a:buClr>
              <a:buSzPct val="150000"/>
              <a:buFont typeface="Arial" panose="020B0604020202020204" pitchFamily="34" charset="0"/>
              <a:buChar char="-"/>
              <a:defRPr sz="2200">
                <a:latin typeface="Arial" panose="020B0604020202020204" pitchFamily="34" charset="0"/>
                <a:cs typeface="Arial" panose="020B0604020202020204" pitchFamily="34" charset="0"/>
              </a:defRPr>
            </a:lvl2pPr>
            <a:lvl3pPr marL="1143000" indent="-228600">
              <a:buClr>
                <a:srgbClr val="0070C0"/>
              </a:buClr>
              <a:buSzPct val="150000"/>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buClr>
                <a:srgbClr val="0070C0"/>
              </a:buClr>
              <a:buSzPct val="1500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rgbClr val="0070C0"/>
              </a:buClr>
              <a:buSzPct val="150000"/>
              <a:buFont typeface="Arial" panose="020B0604020202020204"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698089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6_Two Column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rgbClr val="298C91"/>
                </a:solidFill>
              </a:defRPr>
            </a:lvl1pPr>
          </a:lstStyle>
          <a:p>
            <a:fld id="{6105AA26-CC70-4E01-AC2D-AF066151D5E6}" type="slidenum">
              <a:rPr lang="en-US" smtClean="0"/>
              <a:pPr/>
              <a:t>‹#›</a:t>
            </a:fld>
            <a:endParaRPr lang="en-US" dirty="0"/>
          </a:p>
        </p:txBody>
      </p:sp>
      <p:sp>
        <p:nvSpPr>
          <p:cNvPr id="6" name="Footer Placeholder 5"/>
          <p:cNvSpPr>
            <a:spLocks noGrp="1"/>
          </p:cNvSpPr>
          <p:nvPr>
            <p:ph type="ftr" sz="quarter" idx="11"/>
          </p:nvPr>
        </p:nvSpPr>
        <p:spPr>
          <a:xfrm>
            <a:off x="5715000" y="6400800"/>
            <a:ext cx="2514600" cy="365125"/>
          </a:xfrm>
        </p:spPr>
        <p:txBody>
          <a:bodyPr/>
          <a:lstStyle>
            <a:lvl1pPr>
              <a:defRPr>
                <a:solidFill>
                  <a:srgbClr val="298C91"/>
                </a:solidFill>
              </a:defRPr>
            </a:lvl1pPr>
          </a:lstStyle>
          <a:p>
            <a:r>
              <a:rPr lang="en-US" dirty="0" smtClean="0"/>
              <a:t>Systems Development</a:t>
            </a:r>
          </a:p>
        </p:txBody>
      </p:sp>
      <p:sp>
        <p:nvSpPr>
          <p:cNvPr id="4" name="Content Placeholder 3"/>
          <p:cNvSpPr>
            <a:spLocks noGrp="1"/>
          </p:cNvSpPr>
          <p:nvPr>
            <p:ph sz="half" idx="2"/>
          </p:nvPr>
        </p:nvSpPr>
        <p:spPr>
          <a:xfrm>
            <a:off x="4648200" y="1600200"/>
            <a:ext cx="4038600" cy="4525963"/>
          </a:xfrm>
        </p:spPr>
        <p:txBody>
          <a:bodyPr/>
          <a:lstStyle>
            <a:lvl1pPr marL="342900" indent="-342900">
              <a:buClr>
                <a:srgbClr val="0070C0"/>
              </a:buClr>
              <a:buFont typeface="Arial" panose="020B0604020202020204" pitchFamily="34" charset="0"/>
              <a:buChar char="•"/>
              <a:defRPr sz="2400"/>
            </a:lvl1pPr>
            <a:lvl2pPr marL="742950" indent="-285750">
              <a:buClr>
                <a:srgbClr val="0070C0"/>
              </a:buClr>
              <a:buFont typeface="Arial" panose="020B0604020202020204" pitchFamily="34" charset="0"/>
              <a:buChar char="-"/>
              <a:defRPr sz="2200"/>
            </a:lvl2pPr>
            <a:lvl3pPr marL="1143000" indent="-228600">
              <a:buClr>
                <a:srgbClr val="0070C0"/>
              </a:buClr>
              <a:buFont typeface="Arial" panose="020B0604020202020204" pitchFamily="34" charset="0"/>
              <a:buChar char="-"/>
              <a:defRPr sz="2000"/>
            </a:lvl3pPr>
            <a:lvl4pPr marL="1600200" indent="-228600">
              <a:buClr>
                <a:srgbClr val="0070C0"/>
              </a:buClr>
              <a:buFont typeface="Arial" panose="020B0604020202020204" pitchFamily="34" charset="0"/>
              <a:buChar char="-"/>
              <a:defRPr sz="1800"/>
            </a:lvl4pPr>
            <a:lvl5pPr marL="2057400" indent="-228600">
              <a:buClr>
                <a:srgbClr val="0070C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sz="half" idx="1"/>
          </p:nvPr>
        </p:nvSpPr>
        <p:spPr>
          <a:xfrm>
            <a:off x="457200" y="1600200"/>
            <a:ext cx="4038600" cy="4525963"/>
          </a:xfrm>
        </p:spPr>
        <p:txBody>
          <a:bodyPr/>
          <a:lstStyle>
            <a:lvl1pPr marL="342900" indent="-342900">
              <a:buClr>
                <a:srgbClr val="0070C0"/>
              </a:buClr>
              <a:buFont typeface="Arial" panose="020B0604020202020204" pitchFamily="34" charset="0"/>
              <a:buChar char="•"/>
              <a:defRPr sz="2400"/>
            </a:lvl1pPr>
            <a:lvl2pPr marL="742950" indent="-285750">
              <a:buClr>
                <a:srgbClr val="0070C0"/>
              </a:buClr>
              <a:buFont typeface="Arial" panose="020B0604020202020204" pitchFamily="34" charset="0"/>
              <a:buChar char="-"/>
              <a:defRPr sz="2200"/>
            </a:lvl2pPr>
            <a:lvl3pPr marL="1143000" indent="-228600">
              <a:buClr>
                <a:srgbClr val="0070C0"/>
              </a:buClr>
              <a:buFont typeface="Arial" panose="020B0604020202020204" pitchFamily="34" charset="0"/>
              <a:buChar char="-"/>
              <a:defRPr sz="2000"/>
            </a:lvl3pPr>
            <a:lvl4pPr marL="1600200" indent="-228600">
              <a:buClr>
                <a:srgbClr val="0070C0"/>
              </a:buClr>
              <a:buFont typeface="Arial" panose="020B0604020202020204" pitchFamily="34" charset="0"/>
              <a:buChar char="-"/>
              <a:defRPr sz="1800"/>
            </a:lvl4pPr>
            <a:lvl5pPr marL="2057400" indent="-228600">
              <a:buClr>
                <a:srgbClr val="0070C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046615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7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rgbClr val="298C91"/>
                </a:solidFill>
              </a:defRPr>
            </a:lvl1pPr>
          </a:lstStyle>
          <a:p>
            <a:fld id="{6105AA26-CC70-4E01-AC2D-AF066151D5E6}" type="slidenum">
              <a:rPr lang="en-US" smtClean="0"/>
              <a:pPr/>
              <a:t>‹#›</a:t>
            </a:fld>
            <a:endParaRPr lang="en-US" dirty="0"/>
          </a:p>
        </p:txBody>
      </p:sp>
      <p:sp>
        <p:nvSpPr>
          <p:cNvPr id="8" name="Footer Placeholder 7"/>
          <p:cNvSpPr>
            <a:spLocks noGrp="1"/>
          </p:cNvSpPr>
          <p:nvPr>
            <p:ph type="ftr" sz="quarter" idx="11"/>
          </p:nvPr>
        </p:nvSpPr>
        <p:spPr>
          <a:xfrm>
            <a:off x="5715000" y="6400800"/>
            <a:ext cx="2514600" cy="365125"/>
          </a:xfrm>
        </p:spPr>
        <p:txBody>
          <a:bodyPr/>
          <a:lstStyle>
            <a:lvl1pPr>
              <a:defRPr>
                <a:solidFill>
                  <a:srgbClr val="298C91"/>
                </a:solidFill>
              </a:defRPr>
            </a:lvl1pPr>
          </a:lstStyle>
          <a:p>
            <a:r>
              <a:rPr lang="en-US" dirty="0" smtClean="0"/>
              <a:t>Systems Development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 Placeholder 2"/>
          <p:cNvSpPr>
            <a:spLocks noGrp="1"/>
          </p:cNvSpPr>
          <p:nvPr>
            <p:ph type="body" idx="1"/>
          </p:nvPr>
        </p:nvSpPr>
        <p:spPr>
          <a:xfrm>
            <a:off x="457200" y="1371600"/>
            <a:ext cx="4040188"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8880665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Summar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16" y="0"/>
            <a:ext cx="9144000" cy="1168400"/>
          </a:xfrm>
          <a:prstGeom prst="rect">
            <a:avLst/>
          </a:prstGeom>
        </p:spPr>
      </p:pic>
      <p:sp>
        <p:nvSpPr>
          <p:cNvPr id="15" name="Slide Number Placeholder 14"/>
          <p:cNvSpPr>
            <a:spLocks noGrp="1"/>
          </p:cNvSpPr>
          <p:nvPr>
            <p:ph type="sldNum" sz="quarter" idx="12"/>
          </p:nvPr>
        </p:nvSpPr>
        <p:spPr/>
        <p:txBody>
          <a:bodyPr/>
          <a:lstStyle>
            <a:lvl1pPr>
              <a:defRPr>
                <a:solidFill>
                  <a:srgbClr val="298C91"/>
                </a:solidFill>
              </a:defRPr>
            </a:lvl1pPr>
          </a:lstStyle>
          <a:p>
            <a:fld id="{6105AA26-CC70-4E01-AC2D-AF066151D5E6}" type="slidenum">
              <a:rPr lang="en-US" smtClean="0"/>
              <a:pPr/>
              <a:t>‹#›</a:t>
            </a:fld>
            <a:endParaRPr lang="en-US" dirty="0"/>
          </a:p>
        </p:txBody>
      </p:sp>
      <p:sp>
        <p:nvSpPr>
          <p:cNvPr id="14" name="Footer Placeholder 13"/>
          <p:cNvSpPr>
            <a:spLocks noGrp="1"/>
          </p:cNvSpPr>
          <p:nvPr>
            <p:ph type="ftr" sz="quarter" idx="11"/>
          </p:nvPr>
        </p:nvSpPr>
        <p:spPr>
          <a:xfrm>
            <a:off x="5715000" y="6400800"/>
            <a:ext cx="2514600" cy="365125"/>
          </a:xfrm>
        </p:spPr>
        <p:txBody>
          <a:bodyPr/>
          <a:lstStyle>
            <a:lvl1pPr>
              <a:defRPr>
                <a:solidFill>
                  <a:srgbClr val="298C91"/>
                </a:solidFill>
              </a:defRPr>
            </a:lvl1pPr>
          </a:lstStyle>
          <a:p>
            <a:r>
              <a:rPr lang="en-US" dirty="0" smtClean="0"/>
              <a:t>Systems Development</a:t>
            </a:r>
          </a:p>
        </p:txBody>
      </p:sp>
      <p:sp>
        <p:nvSpPr>
          <p:cNvPr id="11" name="Content Placeholder 2"/>
          <p:cNvSpPr>
            <a:spLocks noGrp="1"/>
          </p:cNvSpPr>
          <p:nvPr>
            <p:ph idx="1"/>
          </p:nvPr>
        </p:nvSpPr>
        <p:spPr>
          <a:xfrm>
            <a:off x="457200" y="1600200"/>
            <a:ext cx="8229600" cy="4525963"/>
          </a:xfrm>
        </p:spPr>
        <p:txBody>
          <a:bodyPr/>
          <a:lstStyle>
            <a:lvl1pPr marL="342900" indent="-342900">
              <a:buClr>
                <a:srgbClr val="779C3A"/>
              </a:buClr>
              <a:buSzPct val="1500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Clr>
                <a:srgbClr val="779C3A"/>
              </a:buClr>
              <a:buSzPct val="150000"/>
              <a:buFont typeface="Arial" panose="020B0604020202020204" pitchFamily="34" charset="0"/>
              <a:buChar char="•"/>
              <a:defRPr sz="2200">
                <a:latin typeface="Arial" panose="020B0604020202020204" pitchFamily="34" charset="0"/>
                <a:cs typeface="Arial" panose="020B0604020202020204" pitchFamily="34" charset="0"/>
              </a:defRPr>
            </a:lvl2pPr>
            <a:lvl3pPr marL="1143000" indent="-228600">
              <a:buClr>
                <a:srgbClr val="779C3A"/>
              </a:buClr>
              <a:buSzPct val="150000"/>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buClr>
                <a:srgbClr val="779C3A"/>
              </a:buClr>
              <a:buSzPct val="1500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rgbClr val="779C3A"/>
              </a:buClr>
              <a:buSzPct val="150000"/>
              <a:buFont typeface="Arial" panose="020B0604020202020204"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609600"/>
            <a:ext cx="8229600" cy="533400"/>
          </a:xfrm>
        </p:spPr>
        <p:txBody>
          <a:bodyPr>
            <a:normAutofit/>
          </a:bodyPr>
          <a:lstStyle>
            <a:lvl1pPr algn="r">
              <a:defRPr sz="26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Type “Today day we learned to:”</a:t>
            </a:r>
            <a:endParaRPr lang="en-US" dirty="0"/>
          </a:p>
        </p:txBody>
      </p:sp>
      <p:sp>
        <p:nvSpPr>
          <p:cNvPr id="10" name="TextBox 9"/>
          <p:cNvSpPr txBox="1"/>
          <p:nvPr userDrawn="1"/>
        </p:nvSpPr>
        <p:spPr>
          <a:xfrm>
            <a:off x="3657600" y="40957"/>
            <a:ext cx="5105400" cy="492443"/>
          </a:xfrm>
          <a:prstGeom prst="rect">
            <a:avLst/>
          </a:prstGeom>
          <a:noFill/>
        </p:spPr>
        <p:txBody>
          <a:bodyPr wrap="square" rtlCol="0">
            <a:spAutoFit/>
          </a:bodyPr>
          <a:lstStyle/>
          <a:p>
            <a:pPr algn="r"/>
            <a:r>
              <a:rPr lang="en-US" sz="2600" b="1" i="1"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Summary</a:t>
            </a:r>
            <a:endParaRPr lang="en-US" sz="2600" b="1" i="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63123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5316"/>
            <a:ext cx="9144000" cy="1168400"/>
          </a:xfrm>
          <a:prstGeom prst="rect">
            <a:avLst/>
          </a:prstGeom>
        </p:spPr>
      </p:pic>
      <p:sp>
        <p:nvSpPr>
          <p:cNvPr id="6" name="Slide Number Placeholder 5"/>
          <p:cNvSpPr>
            <a:spLocks noGrp="1"/>
          </p:cNvSpPr>
          <p:nvPr>
            <p:ph type="sldNum" sz="quarter" idx="4"/>
          </p:nvPr>
        </p:nvSpPr>
        <p:spPr>
          <a:xfrm>
            <a:off x="8229600" y="6400800"/>
            <a:ext cx="457200" cy="365125"/>
          </a:xfrm>
          <a:prstGeom prst="rect">
            <a:avLst/>
          </a:prstGeom>
        </p:spPr>
        <p:txBody>
          <a:bodyPr vert="horz" lIns="91440" tIns="45720" rIns="91440" bIns="45720" rtlCol="0" anchor="ctr"/>
          <a:lstStyle>
            <a:lvl1pPr algn="r">
              <a:defRPr sz="1200">
                <a:solidFill>
                  <a:srgbClr val="298C91"/>
                </a:solidFill>
                <a:latin typeface="Arial" panose="020B0604020202020204" pitchFamily="34" charset="0"/>
                <a:cs typeface="Arial" panose="020B0604020202020204" pitchFamily="34" charset="0"/>
              </a:defRPr>
            </a:lvl1pPr>
          </a:lstStyle>
          <a:p>
            <a:fld id="{6105AA26-CC70-4E01-AC2D-AF066151D5E6}" type="slidenum">
              <a:rPr lang="en-US" smtClean="0"/>
              <a:pPr/>
              <a:t>‹#›</a:t>
            </a:fld>
            <a:endParaRPr lang="en-US" dirty="0"/>
          </a:p>
        </p:txBody>
      </p:sp>
      <p:sp>
        <p:nvSpPr>
          <p:cNvPr id="5" name="Footer Placeholder 4"/>
          <p:cNvSpPr>
            <a:spLocks noGrp="1"/>
          </p:cNvSpPr>
          <p:nvPr>
            <p:ph type="ftr" sz="quarter" idx="3"/>
          </p:nvPr>
        </p:nvSpPr>
        <p:spPr>
          <a:xfrm>
            <a:off x="5715000" y="6400800"/>
            <a:ext cx="2514600" cy="365125"/>
          </a:xfrm>
          <a:prstGeom prst="rect">
            <a:avLst/>
          </a:prstGeom>
        </p:spPr>
        <p:txBody>
          <a:bodyPr vert="horz" lIns="91440" tIns="45720" rIns="91440" bIns="45720" rtlCol="0" anchor="ctr"/>
          <a:lstStyle>
            <a:lvl1pPr algn="r">
              <a:defRPr sz="1200">
                <a:solidFill>
                  <a:srgbClr val="298C91"/>
                </a:solidFill>
                <a:latin typeface="Arial" panose="020B0604020202020204" pitchFamily="34" charset="0"/>
                <a:cs typeface="Arial" panose="020B0604020202020204" pitchFamily="34" charset="0"/>
              </a:defRPr>
            </a:lvl1pPr>
          </a:lstStyle>
          <a:p>
            <a:r>
              <a:rPr lang="en-US" dirty="0" smtClean="0"/>
              <a:t>Systems Development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a:t>
            </a:r>
            <a:br>
              <a:rPr lang="en-US" dirty="0" smtClean="0"/>
            </a:br>
            <a:r>
              <a:rPr lang="en-US" dirty="0" smtClean="0"/>
              <a:t>title style</a:t>
            </a:r>
            <a:endParaRPr lang="en-US" dirty="0"/>
          </a:p>
        </p:txBody>
      </p:sp>
    </p:spTree>
    <p:extLst>
      <p:ext uri="{BB962C8B-B14F-4D97-AF65-F5344CB8AC3E}">
        <p14:creationId xmlns:p14="http://schemas.microsoft.com/office/powerpoint/2010/main" val="274733880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0" r:id="rId3"/>
    <p:sldLayoutId id="2147483669" r:id="rId4"/>
    <p:sldLayoutId id="2147483675" r:id="rId5"/>
    <p:sldLayoutId id="2147483672" r:id="rId6"/>
    <p:sldLayoutId id="2147483652" r:id="rId7"/>
    <p:sldLayoutId id="2147483653" r:id="rId8"/>
    <p:sldLayoutId id="2147483671" r:id="rId9"/>
    <p:sldLayoutId id="2147483673" r:id="rId10"/>
    <p:sldLayoutId id="2147483676" r:id="rId11"/>
    <p:sldLayoutId id="2147483677" r:id="rId12"/>
    <p:sldLayoutId id="2147483678" r:id="rId13"/>
    <p:sldLayoutId id="2147483679" r:id="rId14"/>
  </p:sldLayoutIdLst>
  <p:timing>
    <p:tnLst>
      <p:par>
        <p:cTn id="1" dur="indefinite" restart="never" nodeType="tmRoot"/>
      </p:par>
    </p:tnLst>
  </p:timing>
  <p:hf hdr="0" dt="0"/>
  <p:txStyles>
    <p:titleStyle>
      <a:lvl1pPr algn="r" defTabSz="914400" rtl="0" eaLnBrk="1" latinLnBrk="0" hangingPunct="1">
        <a:spcBef>
          <a:spcPct val="0"/>
        </a:spcBef>
        <a:buNone/>
        <a:defRPr sz="2600" b="1" kern="12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0070C0"/>
        </a:buClr>
        <a:buSzPct val="15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70C0"/>
        </a:buClr>
        <a:buSzPct val="150000"/>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70C0"/>
        </a:buClr>
        <a:buSzPct val="15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70C0"/>
        </a:buClr>
        <a:buSzPct val="15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70C0"/>
        </a:buClr>
        <a:buSzPct val="15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hyperlink" Target="https://buildsecurityin.us-cert.gov/" TargetMode="Externa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81400"/>
            <a:ext cx="7848600" cy="1752600"/>
          </a:xfrm>
        </p:spPr>
        <p:txBody>
          <a:bodyPr>
            <a:normAutofit fontScale="90000"/>
          </a:bodyPr>
          <a:lstStyle/>
          <a:p>
            <a:r>
              <a:rPr lang="en-US" dirty="0">
                <a:effectLst>
                  <a:outerShdw blurRad="38100" dist="38100" dir="2700000" algn="tl">
                    <a:srgbClr val="000000">
                      <a:alpha val="43137"/>
                    </a:srgbClr>
                  </a:outerShdw>
                </a:effectLst>
              </a:rPr>
              <a:t>ISA 201</a:t>
            </a:r>
            <a:r>
              <a:rPr lang="en-US" dirty="0">
                <a:effectLst>
                  <a:outerShdw blurRad="38100" dist="38100" dir="2700000" algn="tl">
                    <a:srgbClr val="000000">
                      <a:alpha val="43137"/>
                    </a:srgbClr>
                  </a:outerShdw>
                </a:effectLst>
                <a:cs typeface="Verdana" panose="020B0604030504040204" pitchFamily="34" charset="0"/>
              </a:rPr>
              <a:t> </a:t>
            </a:r>
            <a:r>
              <a:rPr lang="en-US" dirty="0" smtClean="0">
                <a:effectLst>
                  <a:outerShdw blurRad="38100" dist="38100" dir="2700000" algn="tl">
                    <a:srgbClr val="000000">
                      <a:alpha val="43137"/>
                    </a:srgbClr>
                  </a:outerShdw>
                </a:effectLst>
                <a:cs typeface="Verdana" panose="020B0604030504040204" pitchFamily="34" charset="0"/>
              </a:rPr>
              <a:t/>
            </a:r>
            <a:br>
              <a:rPr lang="en-US" dirty="0" smtClean="0">
                <a:effectLst>
                  <a:outerShdw blurRad="38100" dist="38100" dir="2700000" algn="tl">
                    <a:srgbClr val="000000">
                      <a:alpha val="43137"/>
                    </a:srgbClr>
                  </a:outerShdw>
                </a:effectLst>
                <a:cs typeface="Verdana" panose="020B0604030504040204" pitchFamily="34" charset="0"/>
              </a:rPr>
            </a:br>
            <a:r>
              <a:rPr lang="en-US" dirty="0" smtClean="0">
                <a:effectLst>
                  <a:outerShdw blurRad="38100" dist="38100" dir="2700000" algn="tl">
                    <a:srgbClr val="000000">
                      <a:alpha val="43137"/>
                    </a:srgbClr>
                  </a:outerShdw>
                </a:effectLst>
                <a:cs typeface="Verdana" panose="020B0604030504040204" pitchFamily="34" charset="0"/>
              </a:rPr>
              <a:t>Information </a:t>
            </a:r>
            <a:r>
              <a:rPr lang="en-US" dirty="0">
                <a:effectLst>
                  <a:outerShdw blurRad="38100" dist="38100" dir="2700000" algn="tl">
                    <a:srgbClr val="000000">
                      <a:alpha val="43137"/>
                    </a:srgbClr>
                  </a:outerShdw>
                </a:effectLst>
                <a:cs typeface="Verdana" panose="020B0604030504040204" pitchFamily="34" charset="0"/>
              </a:rPr>
              <a:t>System Acquisition </a:t>
            </a:r>
            <a:endParaRPr lang="en-US"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509405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E0D0AC-F64C-48A7-95DD-B5916F396131}" type="slidenum">
              <a:rPr lang="en-US" smtClean="0"/>
              <a:pPr/>
              <a:t>10</a:t>
            </a:fld>
            <a:endParaRPr lang="en-US" dirty="0"/>
          </a:p>
        </p:txBody>
      </p:sp>
      <p:sp>
        <p:nvSpPr>
          <p:cNvPr id="16" name="Footer Placeholder 15"/>
          <p:cNvSpPr>
            <a:spLocks noGrp="1"/>
          </p:cNvSpPr>
          <p:nvPr>
            <p:ph type="ftr" sz="quarter" idx="11"/>
          </p:nvPr>
        </p:nvSpPr>
        <p:spPr/>
        <p:txBody>
          <a:bodyPr/>
          <a:lstStyle/>
          <a:p>
            <a:r>
              <a:rPr lang="en-US" dirty="0" smtClean="0"/>
              <a:t>Systems Development</a:t>
            </a:r>
          </a:p>
        </p:txBody>
      </p:sp>
      <p:pic>
        <p:nvPicPr>
          <p:cNvPr id="15" name="Content Placeholder 14" descr="Agile Values and Principles&#10;&#10;Working software over comprehensive documentation&#10;Working software is the primary measure of progress&#10;See www.agilemanifesto.org&#10;&#10;Agile Methods&#10;&#10;SCRUM&#10;Kanban&#10;eXtreme Programming&#10;DSDM&#10;&#10;Agile Practices&#10;&#10;Iterative&#10;Producting Backing&#10;Release Planning&#10;Kanban Board&#10;Backlog Grooming" title="Agile Method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0999" y="1447800"/>
            <a:ext cx="8458201" cy="3814239"/>
          </a:xfrm>
        </p:spPr>
      </p:pic>
      <p:sp>
        <p:nvSpPr>
          <p:cNvPr id="2" name="Title 1"/>
          <p:cNvSpPr>
            <a:spLocks noGrp="1"/>
          </p:cNvSpPr>
          <p:nvPr>
            <p:ph type="title"/>
          </p:nvPr>
        </p:nvSpPr>
        <p:spPr/>
        <p:txBody>
          <a:bodyPr/>
          <a:lstStyle/>
          <a:p>
            <a:r>
              <a:rPr lang="en-US" dirty="0" smtClean="0"/>
              <a:t>Agile Methods</a:t>
            </a:r>
            <a:endParaRPr lang="en-US" dirty="0"/>
          </a:p>
        </p:txBody>
      </p:sp>
    </p:spTree>
    <p:custDataLst>
      <p:tags r:id="rId1"/>
    </p:custDataLst>
    <p:extLst>
      <p:ext uri="{BB962C8B-B14F-4D97-AF65-F5344CB8AC3E}">
        <p14:creationId xmlns:p14="http://schemas.microsoft.com/office/powerpoint/2010/main" val="2046072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E0D0AC-F64C-48A7-95DD-B5916F396131}" type="slidenum">
              <a:rPr lang="en-US" smtClean="0"/>
              <a:pPr/>
              <a:t>11</a:t>
            </a:fld>
            <a:endParaRPr lang="en-US" dirty="0"/>
          </a:p>
        </p:txBody>
      </p:sp>
      <p:sp>
        <p:nvSpPr>
          <p:cNvPr id="12" name="Footer Placeholder 11"/>
          <p:cNvSpPr>
            <a:spLocks noGrp="1"/>
          </p:cNvSpPr>
          <p:nvPr>
            <p:ph type="ftr" sz="quarter" idx="11"/>
          </p:nvPr>
        </p:nvSpPr>
        <p:spPr/>
        <p:txBody>
          <a:bodyPr/>
          <a:lstStyle/>
          <a:p>
            <a:r>
              <a:rPr lang="en-US" dirty="0" smtClean="0"/>
              <a:t>Systems Development</a:t>
            </a:r>
          </a:p>
        </p:txBody>
      </p:sp>
      <p:graphicFrame>
        <p:nvGraphicFramePr>
          <p:cNvPr id="7" name="Table 6" descr="Table listing a variety of Agile practices including: Time Boxiing, Release Planning, and Definition of Done" title="Agile Practices"/>
          <p:cNvGraphicFramePr>
            <a:graphicFrameLocks noGrp="1"/>
          </p:cNvGraphicFramePr>
          <p:nvPr>
            <p:extLst>
              <p:ext uri="{D42A27DB-BD31-4B8C-83A1-F6EECF244321}">
                <p14:modId xmlns:p14="http://schemas.microsoft.com/office/powerpoint/2010/main" val="720876545"/>
              </p:ext>
            </p:extLst>
          </p:nvPr>
        </p:nvGraphicFramePr>
        <p:xfrm>
          <a:off x="914400" y="1447800"/>
          <a:ext cx="7315200" cy="3924299"/>
        </p:xfrm>
        <a:graphic>
          <a:graphicData uri="http://schemas.openxmlformats.org/drawingml/2006/table">
            <a:tbl>
              <a:tblPr firstRow="1" bandRow="1">
                <a:tableStyleId>{306799F8-075E-4A3A-A7F6-7FBC6576F1A4}</a:tableStyleId>
              </a:tblPr>
              <a:tblGrid>
                <a:gridCol w="3650712"/>
                <a:gridCol w="3664488"/>
              </a:tblGrid>
              <a:tr h="457199">
                <a:tc>
                  <a:txBody>
                    <a:bodyPr/>
                    <a:lstStyle/>
                    <a:p>
                      <a:r>
                        <a:rPr lang="en-US" b="0" dirty="0" smtClean="0">
                          <a:solidFill>
                            <a:schemeClr val="tx1"/>
                          </a:solidFill>
                        </a:rPr>
                        <a:t>Time boxing</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b="0" dirty="0" smtClean="0">
                          <a:solidFill>
                            <a:schemeClr val="tx1"/>
                          </a:solidFill>
                        </a:rPr>
                        <a:t>Unit testing</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95300">
                <a:tc>
                  <a:txBody>
                    <a:bodyPr/>
                    <a:lstStyle/>
                    <a:p>
                      <a:r>
                        <a:rPr lang="en-US" dirty="0" smtClean="0">
                          <a:solidFill>
                            <a:schemeClr val="tx1"/>
                          </a:solidFill>
                        </a:rPr>
                        <a:t>Increment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smtClean="0">
                          <a:solidFill>
                            <a:schemeClr val="tx1"/>
                          </a:solidFill>
                        </a:rPr>
                        <a:t>Continuous</a:t>
                      </a:r>
                      <a:r>
                        <a:rPr lang="en-US" baseline="0" dirty="0" smtClean="0">
                          <a:solidFill>
                            <a:schemeClr val="tx1"/>
                          </a:solidFill>
                        </a:rPr>
                        <a:t> </a:t>
                      </a:r>
                      <a:r>
                        <a:rPr lang="en-US" dirty="0" smtClean="0">
                          <a:solidFill>
                            <a:schemeClr val="tx1"/>
                          </a:solidFill>
                        </a:rPr>
                        <a:t>Integration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95300">
                <a:tc>
                  <a:txBody>
                    <a:bodyPr/>
                    <a:lstStyle/>
                    <a:p>
                      <a:r>
                        <a:rPr lang="en-US" dirty="0" smtClean="0">
                          <a:solidFill>
                            <a:schemeClr val="tx1"/>
                          </a:solidFill>
                        </a:rPr>
                        <a:t>Iteration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smtClean="0">
                          <a:solidFill>
                            <a:schemeClr val="tx1"/>
                          </a:solidFill>
                        </a:rPr>
                        <a:t>User</a:t>
                      </a:r>
                      <a:r>
                        <a:rPr lang="en-US" baseline="0" dirty="0" smtClean="0">
                          <a:solidFill>
                            <a:schemeClr val="tx1"/>
                          </a:solidFill>
                        </a:rPr>
                        <a:t> Stories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95300">
                <a:tc>
                  <a:txBody>
                    <a:bodyPr/>
                    <a:lstStyle/>
                    <a:p>
                      <a:r>
                        <a:rPr lang="en-US" dirty="0" smtClean="0">
                          <a:solidFill>
                            <a:schemeClr val="tx1"/>
                          </a:solidFill>
                        </a:rPr>
                        <a:t>Definition of Done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smtClean="0">
                          <a:solidFill>
                            <a:schemeClr val="tx1"/>
                          </a:solidFill>
                        </a:rPr>
                        <a:t>Velocity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95300">
                <a:tc>
                  <a:txBody>
                    <a:bodyPr/>
                    <a:lstStyle/>
                    <a:p>
                      <a:r>
                        <a:rPr lang="en-US" dirty="0" smtClean="0">
                          <a:solidFill>
                            <a:schemeClr val="tx1"/>
                          </a:solidFill>
                        </a:rPr>
                        <a:t>Product</a:t>
                      </a:r>
                      <a:r>
                        <a:rPr lang="en-US" baseline="0" dirty="0" smtClean="0">
                          <a:solidFill>
                            <a:schemeClr val="tx1"/>
                          </a:solidFill>
                        </a:rPr>
                        <a:t> Backlog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smtClean="0">
                          <a:solidFill>
                            <a:schemeClr val="tx1"/>
                          </a:solidFill>
                        </a:rPr>
                        <a:t>Sustainable</a:t>
                      </a:r>
                      <a:r>
                        <a:rPr lang="en-US" baseline="0" dirty="0" smtClean="0">
                          <a:solidFill>
                            <a:schemeClr val="tx1"/>
                          </a:solidFill>
                        </a:rPr>
                        <a:t> Pace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95300">
                <a:tc>
                  <a:txBody>
                    <a:bodyPr/>
                    <a:lstStyle/>
                    <a:p>
                      <a:r>
                        <a:rPr lang="en-US" dirty="0" smtClean="0">
                          <a:solidFill>
                            <a:schemeClr val="tx1"/>
                          </a:solidFill>
                        </a:rPr>
                        <a:t>Release Planning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smtClean="0">
                          <a:solidFill>
                            <a:schemeClr val="tx1"/>
                          </a:solidFill>
                        </a:rPr>
                        <a:t>Prototyping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95300">
                <a:tc>
                  <a:txBody>
                    <a:bodyPr/>
                    <a:lstStyle/>
                    <a:p>
                      <a:r>
                        <a:rPr lang="en-US" dirty="0" smtClean="0">
                          <a:solidFill>
                            <a:schemeClr val="tx1"/>
                          </a:solidFill>
                        </a:rPr>
                        <a:t>Estimation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smtClean="0">
                          <a:solidFill>
                            <a:schemeClr val="tx1"/>
                          </a:solidFill>
                        </a:rPr>
                        <a:t>Backlog Grooming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95300">
                <a:tc>
                  <a:txBody>
                    <a:bodyPr/>
                    <a:lstStyle/>
                    <a:p>
                      <a:r>
                        <a:rPr lang="en-US" dirty="0" smtClean="0">
                          <a:solidFill>
                            <a:schemeClr val="tx1"/>
                          </a:solidFill>
                        </a:rPr>
                        <a:t>Daily Stand-up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i="1" dirty="0" smtClean="0">
                          <a:solidFill>
                            <a:schemeClr val="tx1"/>
                          </a:solidFill>
                        </a:rPr>
                        <a:t>AND MANY MANY MORE</a:t>
                      </a:r>
                      <a:endParaRPr lang="en-US"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2" name="Title 1"/>
          <p:cNvSpPr>
            <a:spLocks noGrp="1"/>
          </p:cNvSpPr>
          <p:nvPr>
            <p:ph type="title"/>
          </p:nvPr>
        </p:nvSpPr>
        <p:spPr/>
        <p:txBody>
          <a:bodyPr/>
          <a:lstStyle/>
          <a:p>
            <a:r>
              <a:rPr lang="en-US" dirty="0" smtClean="0"/>
              <a:t>Agile Practices</a:t>
            </a:r>
            <a:endParaRPr lang="en-US" dirty="0"/>
          </a:p>
        </p:txBody>
      </p:sp>
    </p:spTree>
    <p:custDataLst>
      <p:tags r:id="rId1"/>
    </p:custDataLst>
    <p:extLst>
      <p:ext uri="{BB962C8B-B14F-4D97-AF65-F5344CB8AC3E}">
        <p14:creationId xmlns:p14="http://schemas.microsoft.com/office/powerpoint/2010/main" val="938304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E0D0AC-F64C-48A7-95DD-B5916F396131}" type="slidenum">
              <a:rPr lang="en-US" smtClean="0"/>
              <a:pPr/>
              <a:t>12</a:t>
            </a:fld>
            <a:endParaRPr lang="en-US" dirty="0"/>
          </a:p>
        </p:txBody>
      </p:sp>
      <p:sp>
        <p:nvSpPr>
          <p:cNvPr id="9" name="Footer Placeholder 8"/>
          <p:cNvSpPr>
            <a:spLocks noGrp="1"/>
          </p:cNvSpPr>
          <p:nvPr>
            <p:ph type="ftr" sz="quarter" idx="11"/>
          </p:nvPr>
        </p:nvSpPr>
        <p:spPr/>
        <p:txBody>
          <a:bodyPr/>
          <a:lstStyle/>
          <a:p>
            <a:r>
              <a:rPr lang="en-US" dirty="0" smtClean="0"/>
              <a:t>Systems Development</a:t>
            </a:r>
          </a:p>
        </p:txBody>
      </p:sp>
      <p:pic>
        <p:nvPicPr>
          <p:cNvPr id="4" name="Picture 3" descr="graphic of people running on top of series of connected clocks.  Represents working intensely within a specified time period" title="Working within Time Boxes"/>
          <p:cNvPicPr>
            <a:picLocks noChangeAspect="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t="13937" b="10802"/>
          <a:stretch/>
        </p:blipFill>
        <p:spPr>
          <a:xfrm>
            <a:off x="3048000" y="4583111"/>
            <a:ext cx="3833991" cy="1981201"/>
          </a:xfrm>
          <a:prstGeom prst="rect">
            <a:avLst/>
          </a:prstGeom>
        </p:spPr>
      </p:pic>
      <p:sp>
        <p:nvSpPr>
          <p:cNvPr id="3" name="Content Placeholder 2"/>
          <p:cNvSpPr>
            <a:spLocks noGrp="1"/>
          </p:cNvSpPr>
          <p:nvPr>
            <p:ph idx="1"/>
          </p:nvPr>
        </p:nvSpPr>
        <p:spPr/>
        <p:txBody>
          <a:bodyPr/>
          <a:lstStyle/>
          <a:p>
            <a:r>
              <a:rPr lang="en-US" dirty="0" smtClean="0"/>
              <a:t>Agile Practice: a previously agreed period of time during which a person or a team works steadily towards completion of some goal. </a:t>
            </a:r>
          </a:p>
          <a:p>
            <a:r>
              <a:rPr lang="en-US" dirty="0" smtClean="0"/>
              <a:t>Why: Parkinson's law</a:t>
            </a:r>
            <a:r>
              <a:rPr lang="en-US" altLang="en-US" dirty="0" smtClean="0"/>
              <a:t>—</a:t>
            </a:r>
            <a:r>
              <a:rPr lang="en-US" dirty="0" smtClean="0"/>
              <a:t>"work expands so as to fill the time available for its completion".</a:t>
            </a:r>
          </a:p>
          <a:p>
            <a:r>
              <a:rPr lang="en-US" dirty="0" smtClean="0"/>
              <a:t>Pre-Agile Examples: Pomodoro technique, Time-Constrained Project Management.</a:t>
            </a:r>
          </a:p>
          <a:p>
            <a:endParaRPr lang="en-US" dirty="0"/>
          </a:p>
        </p:txBody>
      </p:sp>
      <p:sp>
        <p:nvSpPr>
          <p:cNvPr id="2" name="Title 1"/>
          <p:cNvSpPr>
            <a:spLocks noGrp="1"/>
          </p:cNvSpPr>
          <p:nvPr>
            <p:ph type="title"/>
          </p:nvPr>
        </p:nvSpPr>
        <p:spPr/>
        <p:txBody>
          <a:bodyPr/>
          <a:lstStyle/>
          <a:p>
            <a:r>
              <a:rPr lang="en-US" dirty="0" smtClean="0"/>
              <a:t>Agile Practice</a:t>
            </a:r>
            <a:r>
              <a:rPr lang="en-US" altLang="en-US" dirty="0" smtClean="0"/>
              <a:t>—</a:t>
            </a:r>
            <a:r>
              <a:rPr lang="en-US" dirty="0" smtClean="0"/>
              <a:t>Time boxing</a:t>
            </a:r>
            <a:endParaRPr lang="en-US" dirty="0"/>
          </a:p>
        </p:txBody>
      </p:sp>
    </p:spTree>
    <p:custDataLst>
      <p:tags r:id="rId1"/>
    </p:custDataLst>
    <p:extLst>
      <p:ext uri="{BB962C8B-B14F-4D97-AF65-F5344CB8AC3E}">
        <p14:creationId xmlns:p14="http://schemas.microsoft.com/office/powerpoint/2010/main" val="524887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E0D0AC-F64C-48A7-95DD-B5916F396131}" type="slidenum">
              <a:rPr lang="en-US" smtClean="0"/>
              <a:pPr/>
              <a:t>13</a:t>
            </a:fld>
            <a:endParaRPr lang="en-US" dirty="0"/>
          </a:p>
        </p:txBody>
      </p:sp>
      <p:sp>
        <p:nvSpPr>
          <p:cNvPr id="19" name="Footer Placeholder 18"/>
          <p:cNvSpPr>
            <a:spLocks noGrp="1"/>
          </p:cNvSpPr>
          <p:nvPr>
            <p:ph type="ftr" sz="quarter" idx="11"/>
          </p:nvPr>
        </p:nvSpPr>
        <p:spPr/>
        <p:txBody>
          <a:bodyPr/>
          <a:lstStyle/>
          <a:p>
            <a:r>
              <a:rPr lang="en-US" dirty="0" smtClean="0"/>
              <a:t>Systems Development</a:t>
            </a:r>
          </a:p>
        </p:txBody>
      </p:sp>
      <p:pic>
        <p:nvPicPr>
          <p:cNvPr id="14" name="Picture 13" descr="Increment/Iteration&#10;Estimation&#10;Definition of Done&#10;Daily Meeting&#10;Time Box&#10;Prototyping" title="Scru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04" y="2590800"/>
            <a:ext cx="8698992" cy="3773424"/>
          </a:xfrm>
          <a:prstGeom prst="rect">
            <a:avLst/>
          </a:prstGeom>
        </p:spPr>
      </p:pic>
      <p:sp>
        <p:nvSpPr>
          <p:cNvPr id="3" name="Content Placeholder 2"/>
          <p:cNvSpPr>
            <a:spLocks noGrp="1"/>
          </p:cNvSpPr>
          <p:nvPr>
            <p:ph idx="1"/>
          </p:nvPr>
        </p:nvSpPr>
        <p:spPr>
          <a:xfrm>
            <a:off x="457200" y="1600201"/>
            <a:ext cx="8229600" cy="990600"/>
          </a:xfrm>
        </p:spPr>
        <p:txBody>
          <a:bodyPr/>
          <a:lstStyle/>
          <a:p>
            <a:r>
              <a:rPr lang="en-US" dirty="0" smtClean="0"/>
              <a:t>Put a subset of the practices together to use as a STARTING point!</a:t>
            </a:r>
          </a:p>
        </p:txBody>
      </p:sp>
      <p:sp>
        <p:nvSpPr>
          <p:cNvPr id="2" name="Title 1"/>
          <p:cNvSpPr>
            <a:spLocks noGrp="1"/>
          </p:cNvSpPr>
          <p:nvPr>
            <p:ph type="title"/>
          </p:nvPr>
        </p:nvSpPr>
        <p:spPr/>
        <p:txBody>
          <a:bodyPr/>
          <a:lstStyle/>
          <a:p>
            <a:r>
              <a:rPr lang="en-US" dirty="0" smtClean="0"/>
              <a:t>What is the purpose of Agile Methods?</a:t>
            </a:r>
            <a:endParaRPr lang="en-US" dirty="0"/>
          </a:p>
        </p:txBody>
      </p:sp>
    </p:spTree>
    <p:custDataLst>
      <p:tags r:id="rId1"/>
    </p:custDataLst>
    <p:extLst>
      <p:ext uri="{BB962C8B-B14F-4D97-AF65-F5344CB8AC3E}">
        <p14:creationId xmlns:p14="http://schemas.microsoft.com/office/powerpoint/2010/main" val="1093569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 Challenges</a:t>
            </a:r>
          </a:p>
        </p:txBody>
      </p:sp>
      <p:sp>
        <p:nvSpPr>
          <p:cNvPr id="3" name="Content Placeholder 2"/>
          <p:cNvSpPr>
            <a:spLocks noGrp="1"/>
          </p:cNvSpPr>
          <p:nvPr>
            <p:ph sz="half" idx="1"/>
          </p:nvPr>
        </p:nvSpPr>
        <p:spPr/>
        <p:txBody>
          <a:bodyPr>
            <a:normAutofit lnSpcReduction="10000"/>
          </a:bodyPr>
          <a:lstStyle/>
          <a:p>
            <a:r>
              <a:rPr lang="en-US" dirty="0"/>
              <a:t>Disconnects between Agile Practices &amp; Standard DoD Acquisition Lifecycle</a:t>
            </a:r>
          </a:p>
          <a:p>
            <a:pPr lvl="1"/>
            <a:r>
              <a:rPr lang="en-US" dirty="0"/>
              <a:t>Documentation &amp; Milestone Reviews</a:t>
            </a:r>
          </a:p>
          <a:p>
            <a:pPr lvl="1"/>
            <a:r>
              <a:rPr lang="en-US" dirty="0"/>
              <a:t>Estimating</a:t>
            </a:r>
          </a:p>
          <a:p>
            <a:pPr lvl="1"/>
            <a:r>
              <a:rPr lang="en-US" dirty="0"/>
              <a:t>EVM</a:t>
            </a:r>
          </a:p>
          <a:p>
            <a:pPr lvl="1"/>
            <a:r>
              <a:rPr lang="en-US" dirty="0"/>
              <a:t>Scheduling</a:t>
            </a:r>
          </a:p>
          <a:p>
            <a:r>
              <a:rPr lang="en-US" dirty="0"/>
              <a:t>Self-Organizing Teams vs. Rigid Personnel Hierarchy</a:t>
            </a:r>
          </a:p>
          <a:p>
            <a:endParaRPr lang="en-US" dirty="0"/>
          </a:p>
        </p:txBody>
      </p:sp>
      <p:sp>
        <p:nvSpPr>
          <p:cNvPr id="4" name="Content Placeholder 3"/>
          <p:cNvSpPr>
            <a:spLocks noGrp="1"/>
          </p:cNvSpPr>
          <p:nvPr>
            <p:ph sz="half" idx="2"/>
          </p:nvPr>
        </p:nvSpPr>
        <p:spPr/>
        <p:txBody>
          <a:bodyPr>
            <a:normAutofit lnSpcReduction="10000"/>
          </a:bodyPr>
          <a:lstStyle/>
          <a:p>
            <a:r>
              <a:rPr lang="en-US" dirty="0"/>
              <a:t>How to Measure Success?</a:t>
            </a:r>
          </a:p>
          <a:p>
            <a:r>
              <a:rPr lang="en-US" dirty="0" smtClean="0"/>
              <a:t>Scaling</a:t>
            </a:r>
            <a:endParaRPr lang="en-US" dirty="0"/>
          </a:p>
          <a:p>
            <a:pPr lvl="1"/>
            <a:r>
              <a:rPr lang="en-US" dirty="0"/>
              <a:t>Team Size</a:t>
            </a:r>
          </a:p>
          <a:p>
            <a:pPr lvl="1"/>
            <a:r>
              <a:rPr lang="en-US" dirty="0"/>
              <a:t>Program Length</a:t>
            </a:r>
          </a:p>
          <a:p>
            <a:pPr lvl="1"/>
            <a:r>
              <a:rPr lang="en-US" dirty="0"/>
              <a:t>Complexity</a:t>
            </a:r>
          </a:p>
          <a:p>
            <a:pPr lvl="1"/>
            <a:r>
              <a:rPr lang="en-US" dirty="0"/>
              <a:t>Product Size</a:t>
            </a:r>
          </a:p>
          <a:p>
            <a:r>
              <a:rPr lang="en-US" dirty="0"/>
              <a:t>Limited Metrics to Measure ROI</a:t>
            </a:r>
          </a:p>
          <a:p>
            <a:endParaRPr lang="en-US" dirty="0"/>
          </a:p>
        </p:txBody>
      </p:sp>
      <p:sp>
        <p:nvSpPr>
          <p:cNvPr id="5" name="TextBox 4"/>
          <p:cNvSpPr txBox="1"/>
          <p:nvPr/>
        </p:nvSpPr>
        <p:spPr>
          <a:xfrm>
            <a:off x="7867291" y="5264151"/>
            <a:ext cx="414068" cy="300082"/>
          </a:xfrm>
          <a:prstGeom prst="rect">
            <a:avLst/>
          </a:prstGeom>
          <a:noFill/>
        </p:spPr>
        <p:txBody>
          <a:bodyPr wrap="square" rtlCol="0">
            <a:spAutoFit/>
          </a:bodyPr>
          <a:lstStyle/>
          <a:p>
            <a:pPr algn="r"/>
            <a:r>
              <a:rPr lang="en-US" sz="1350" dirty="0"/>
              <a:t>17</a:t>
            </a:r>
          </a:p>
        </p:txBody>
      </p:sp>
      <p:sp>
        <p:nvSpPr>
          <p:cNvPr id="6" name="Rectangle 5"/>
          <p:cNvSpPr/>
          <p:nvPr/>
        </p:nvSpPr>
        <p:spPr>
          <a:xfrm>
            <a:off x="1424689" y="6060143"/>
            <a:ext cx="6447021" cy="523220"/>
          </a:xfrm>
          <a:prstGeom prst="rect">
            <a:avLst/>
          </a:prstGeom>
        </p:spPr>
        <p:txBody>
          <a:bodyPr wrap="none">
            <a:spAutoFit/>
          </a:bodyPr>
          <a:lstStyle/>
          <a:p>
            <a:r>
              <a:rPr lang="en-US" sz="2800" dirty="0">
                <a:solidFill>
                  <a:srgbClr val="FF0000"/>
                </a:solidFill>
              </a:rPr>
              <a:t>PARCA Agile and EVM PM Desk Guide</a:t>
            </a:r>
          </a:p>
        </p:txBody>
      </p:sp>
    </p:spTree>
    <p:extLst>
      <p:ext uri="{BB962C8B-B14F-4D97-AF65-F5344CB8AC3E}">
        <p14:creationId xmlns:p14="http://schemas.microsoft.com/office/powerpoint/2010/main" val="2700950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fld id="{B6E0D0AC-F64C-48A7-95DD-B5916F396131}" type="slidenum">
              <a:rPr lang="en-US" smtClean="0"/>
              <a:t>15</a:t>
            </a:fld>
            <a:endParaRPr lang="en-US" dirty="0"/>
          </a:p>
        </p:txBody>
      </p:sp>
      <p:sp>
        <p:nvSpPr>
          <p:cNvPr id="8" name="Footer Placeholder 7"/>
          <p:cNvSpPr>
            <a:spLocks noGrp="1"/>
          </p:cNvSpPr>
          <p:nvPr>
            <p:ph type="ftr" sz="quarter" idx="11"/>
          </p:nvPr>
        </p:nvSpPr>
        <p:spPr/>
        <p:txBody>
          <a:bodyPr/>
          <a:lstStyle/>
          <a:p>
            <a:r>
              <a:rPr lang="en-US" dirty="0" smtClean="0"/>
              <a:t>Systems Development</a:t>
            </a:r>
          </a:p>
        </p:txBody>
      </p:sp>
      <p:sp>
        <p:nvSpPr>
          <p:cNvPr id="10243" name="Content Placeholder 7"/>
          <p:cNvSpPr>
            <a:spLocks noGrp="1"/>
          </p:cNvSpPr>
          <p:nvPr>
            <p:ph sz="half" idx="2"/>
          </p:nvPr>
        </p:nvSpPr>
        <p:spPr>
          <a:xfrm>
            <a:off x="4648200" y="1600200"/>
            <a:ext cx="4038600" cy="4648200"/>
          </a:xfrm>
          <a:ln w="25400">
            <a:noFill/>
            <a:miter lim="800000"/>
            <a:headEnd/>
            <a:tailEnd/>
          </a:ln>
        </p:spPr>
        <p:txBody>
          <a:bodyPr>
            <a:normAutofit fontScale="85000" lnSpcReduction="20000"/>
          </a:bodyPr>
          <a:lstStyle/>
          <a:p>
            <a:pPr algn="ctr">
              <a:spcBef>
                <a:spcPct val="0"/>
              </a:spcBef>
              <a:buFont typeface="Wingdings" panose="05000000000000000000" pitchFamily="2" charset="2"/>
              <a:buNone/>
            </a:pPr>
            <a:r>
              <a:rPr lang="en-US" sz="2400" b="1" dirty="0" smtClean="0"/>
              <a:t>Spiral</a:t>
            </a:r>
          </a:p>
          <a:p>
            <a:pPr algn="ctr">
              <a:spcBef>
                <a:spcPct val="0"/>
              </a:spcBef>
              <a:buFont typeface="Wingdings" panose="05000000000000000000" pitchFamily="2" charset="2"/>
              <a:buNone/>
            </a:pPr>
            <a:endParaRPr lang="en-US" sz="2400" b="1" u="sng" dirty="0" smtClean="0"/>
          </a:p>
          <a:p>
            <a:pPr>
              <a:spcBef>
                <a:spcPct val="0"/>
              </a:spcBef>
            </a:pPr>
            <a:r>
              <a:rPr lang="en-US" sz="2000" dirty="0" smtClean="0"/>
              <a:t>Advantages</a:t>
            </a:r>
          </a:p>
          <a:p>
            <a:pPr lvl="1">
              <a:spcBef>
                <a:spcPct val="0"/>
              </a:spcBef>
            </a:pPr>
            <a:r>
              <a:rPr lang="en-US" sz="1400" dirty="0" smtClean="0"/>
              <a:t>Improved Risk Management</a:t>
            </a:r>
          </a:p>
          <a:p>
            <a:pPr lvl="1">
              <a:spcBef>
                <a:spcPct val="0"/>
              </a:spcBef>
            </a:pPr>
            <a:r>
              <a:rPr lang="en-US" sz="1400" dirty="0" smtClean="0"/>
              <a:t>Allows for better requirements definition</a:t>
            </a:r>
          </a:p>
          <a:p>
            <a:pPr lvl="1">
              <a:spcBef>
                <a:spcPct val="0"/>
              </a:spcBef>
            </a:pPr>
            <a:r>
              <a:rPr lang="en-US" sz="1400" dirty="0" smtClean="0"/>
              <a:t>More responsive to user needs</a:t>
            </a:r>
          </a:p>
          <a:p>
            <a:pPr>
              <a:spcBef>
                <a:spcPct val="0"/>
              </a:spcBef>
            </a:pPr>
            <a:r>
              <a:rPr lang="en-US" sz="2000" dirty="0" smtClean="0"/>
              <a:t>Disadvantages</a:t>
            </a:r>
          </a:p>
          <a:p>
            <a:pPr lvl="1">
              <a:spcBef>
                <a:spcPct val="0"/>
              </a:spcBef>
            </a:pPr>
            <a:r>
              <a:rPr lang="en-US" sz="1400" dirty="0" smtClean="0"/>
              <a:t>More complex and harder to manage than other models</a:t>
            </a:r>
          </a:p>
          <a:p>
            <a:pPr lvl="1">
              <a:spcBef>
                <a:spcPct val="0"/>
              </a:spcBef>
            </a:pPr>
            <a:r>
              <a:rPr lang="en-US" sz="1400" dirty="0" smtClean="0"/>
              <a:t>Development costs are higher</a:t>
            </a:r>
          </a:p>
          <a:p>
            <a:pPr lvl="1">
              <a:spcBef>
                <a:spcPct val="0"/>
              </a:spcBef>
            </a:pPr>
            <a:r>
              <a:rPr lang="en-US" sz="1400" dirty="0" smtClean="0"/>
              <a:t>Schedule time is often increased</a:t>
            </a:r>
          </a:p>
          <a:p>
            <a:pPr marL="457200" lvl="1" indent="0" algn="ctr">
              <a:spcBef>
                <a:spcPct val="0"/>
              </a:spcBef>
              <a:buNone/>
            </a:pPr>
            <a:endParaRPr lang="en-US" sz="2400" b="1" u="sng" dirty="0" smtClean="0"/>
          </a:p>
          <a:p>
            <a:pPr marL="57150" indent="0" algn="ctr">
              <a:spcBef>
                <a:spcPct val="0"/>
              </a:spcBef>
              <a:buNone/>
            </a:pPr>
            <a:r>
              <a:rPr lang="en-US" b="1" dirty="0" smtClean="0"/>
              <a:t>Agile</a:t>
            </a:r>
          </a:p>
          <a:p>
            <a:pPr marL="57150" indent="0" algn="ctr">
              <a:spcBef>
                <a:spcPct val="0"/>
              </a:spcBef>
              <a:buNone/>
            </a:pPr>
            <a:endParaRPr lang="en-US" b="1" u="sng" dirty="0" smtClean="0"/>
          </a:p>
          <a:p>
            <a:pPr>
              <a:spcBef>
                <a:spcPct val="0"/>
              </a:spcBef>
            </a:pPr>
            <a:r>
              <a:rPr lang="en-US" sz="2000" dirty="0" smtClean="0"/>
              <a:t>Advantages</a:t>
            </a:r>
          </a:p>
          <a:p>
            <a:pPr lvl="1">
              <a:spcBef>
                <a:spcPct val="0"/>
              </a:spcBef>
            </a:pPr>
            <a:r>
              <a:rPr lang="en-US" sz="1400" dirty="0" smtClean="0"/>
              <a:t>Early insight / buy-in by the stakeholders / users </a:t>
            </a:r>
          </a:p>
          <a:p>
            <a:pPr lvl="1">
              <a:spcBef>
                <a:spcPct val="0"/>
              </a:spcBef>
            </a:pPr>
            <a:r>
              <a:rPr lang="en-US" sz="1400" dirty="0" smtClean="0"/>
              <a:t>Early course correction / “fail fast”</a:t>
            </a:r>
          </a:p>
          <a:p>
            <a:pPr>
              <a:spcBef>
                <a:spcPct val="0"/>
              </a:spcBef>
            </a:pPr>
            <a:r>
              <a:rPr lang="en-US" sz="1800" dirty="0" smtClean="0"/>
              <a:t>Disadvantages</a:t>
            </a:r>
          </a:p>
          <a:p>
            <a:pPr lvl="1">
              <a:spcBef>
                <a:spcPct val="0"/>
              </a:spcBef>
            </a:pPr>
            <a:r>
              <a:rPr lang="en-US" sz="1400" dirty="0" smtClean="0"/>
              <a:t>More dependence on tacit knowledge (e.g., less explicit documentation) </a:t>
            </a:r>
          </a:p>
          <a:p>
            <a:pPr lvl="1">
              <a:spcBef>
                <a:spcPct val="0"/>
              </a:spcBef>
            </a:pPr>
            <a:r>
              <a:rPr lang="en-US" sz="1400" dirty="0" smtClean="0"/>
              <a:t>Dependence on availability of user/customers</a:t>
            </a:r>
          </a:p>
          <a:p>
            <a:pPr lvl="1">
              <a:spcBef>
                <a:spcPct val="0"/>
              </a:spcBef>
            </a:pPr>
            <a:r>
              <a:rPr lang="en-US" sz="1400" dirty="0" smtClean="0"/>
              <a:t>Difficult aligning artifacts and measures with those of the larger traditional acquisition</a:t>
            </a:r>
          </a:p>
          <a:p>
            <a:pPr lvl="1">
              <a:spcBef>
                <a:spcPct val="0"/>
              </a:spcBef>
            </a:pPr>
            <a:endParaRPr lang="en-US" sz="1400" dirty="0" smtClean="0"/>
          </a:p>
        </p:txBody>
      </p:sp>
      <p:sp>
        <p:nvSpPr>
          <p:cNvPr id="10242" name="Content Placeholder 7"/>
          <p:cNvSpPr>
            <a:spLocks noGrp="1"/>
          </p:cNvSpPr>
          <p:nvPr>
            <p:ph sz="half" idx="1"/>
          </p:nvPr>
        </p:nvSpPr>
        <p:spPr>
          <a:xfrm>
            <a:off x="457200" y="1600200"/>
            <a:ext cx="4114800" cy="4648200"/>
          </a:xfrm>
          <a:ln w="25400">
            <a:noFill/>
            <a:miter lim="800000"/>
            <a:headEnd/>
            <a:tailEnd/>
          </a:ln>
        </p:spPr>
        <p:txBody>
          <a:bodyPr>
            <a:normAutofit fontScale="85000" lnSpcReduction="20000"/>
          </a:bodyPr>
          <a:lstStyle/>
          <a:p>
            <a:pPr algn="ctr">
              <a:spcBef>
                <a:spcPct val="0"/>
              </a:spcBef>
              <a:buFont typeface="Wingdings" panose="05000000000000000000" pitchFamily="2" charset="2"/>
              <a:buNone/>
            </a:pPr>
            <a:r>
              <a:rPr lang="en-US" sz="2400" b="1" dirty="0" smtClean="0"/>
              <a:t>Incremental</a:t>
            </a:r>
          </a:p>
          <a:p>
            <a:pPr algn="ctr">
              <a:spcBef>
                <a:spcPct val="0"/>
              </a:spcBef>
              <a:buFont typeface="Wingdings" panose="05000000000000000000" pitchFamily="2" charset="2"/>
              <a:buNone/>
            </a:pPr>
            <a:endParaRPr lang="en-US" sz="2400" b="1" u="sng" dirty="0" smtClean="0"/>
          </a:p>
          <a:p>
            <a:pPr>
              <a:spcBef>
                <a:spcPct val="0"/>
              </a:spcBef>
            </a:pPr>
            <a:r>
              <a:rPr lang="en-US" sz="2000" dirty="0" smtClean="0"/>
              <a:t>Advantages</a:t>
            </a:r>
          </a:p>
          <a:p>
            <a:pPr lvl="1">
              <a:spcBef>
                <a:spcPct val="0"/>
              </a:spcBef>
            </a:pPr>
            <a:r>
              <a:rPr lang="en-US" sz="1400" dirty="0" smtClean="0"/>
              <a:t>Later development cycles can learn form previous cycles due to feedback</a:t>
            </a:r>
          </a:p>
          <a:p>
            <a:pPr lvl="1">
              <a:spcBef>
                <a:spcPct val="0"/>
              </a:spcBef>
            </a:pPr>
            <a:r>
              <a:rPr lang="en-US" sz="1400" dirty="0" smtClean="0"/>
              <a:t>Risks spread over multiple cycles</a:t>
            </a:r>
          </a:p>
          <a:p>
            <a:pPr lvl="1">
              <a:spcBef>
                <a:spcPct val="0"/>
              </a:spcBef>
            </a:pPr>
            <a:r>
              <a:rPr lang="en-US" sz="1400" dirty="0" smtClean="0"/>
              <a:t>Can test smaller portions of system easier</a:t>
            </a:r>
          </a:p>
          <a:p>
            <a:pPr>
              <a:spcBef>
                <a:spcPct val="0"/>
              </a:spcBef>
            </a:pPr>
            <a:r>
              <a:rPr lang="en-US" sz="2000" dirty="0" smtClean="0"/>
              <a:t>Disadvantages</a:t>
            </a:r>
          </a:p>
          <a:p>
            <a:pPr lvl="1">
              <a:spcBef>
                <a:spcPct val="0"/>
              </a:spcBef>
            </a:pPr>
            <a:r>
              <a:rPr lang="en-US" sz="1400" dirty="0" smtClean="0"/>
              <a:t>Must know most requirements at the start</a:t>
            </a:r>
          </a:p>
          <a:p>
            <a:pPr lvl="1">
              <a:spcBef>
                <a:spcPct val="0"/>
              </a:spcBef>
            </a:pPr>
            <a:r>
              <a:rPr lang="en-US" sz="1400" dirty="0" smtClean="0"/>
              <a:t>Cost and schedule overruns may result in an unfinished system</a:t>
            </a:r>
          </a:p>
          <a:p>
            <a:pPr lvl="1">
              <a:spcBef>
                <a:spcPct val="0"/>
              </a:spcBef>
            </a:pPr>
            <a:endParaRPr lang="en-US" sz="1400" dirty="0" smtClean="0"/>
          </a:p>
          <a:p>
            <a:pPr marL="57150" indent="0" algn="ctr">
              <a:spcBef>
                <a:spcPct val="0"/>
              </a:spcBef>
              <a:buNone/>
            </a:pPr>
            <a:r>
              <a:rPr lang="en-US" b="1" dirty="0" smtClean="0"/>
              <a:t>Waterfall</a:t>
            </a:r>
          </a:p>
          <a:p>
            <a:pPr marL="57150" indent="0" algn="ctr">
              <a:spcBef>
                <a:spcPct val="0"/>
              </a:spcBef>
              <a:buNone/>
            </a:pPr>
            <a:endParaRPr lang="en-US" b="1" u="sng" dirty="0" smtClean="0"/>
          </a:p>
          <a:p>
            <a:pPr>
              <a:spcBef>
                <a:spcPct val="0"/>
              </a:spcBef>
            </a:pPr>
            <a:r>
              <a:rPr lang="en-US" sz="2000" dirty="0" smtClean="0"/>
              <a:t>Advantages</a:t>
            </a:r>
          </a:p>
          <a:p>
            <a:pPr lvl="1">
              <a:spcBef>
                <a:spcPct val="0"/>
              </a:spcBef>
            </a:pPr>
            <a:r>
              <a:rPr lang="en-US" sz="1400" dirty="0" smtClean="0"/>
              <a:t>System is well documented</a:t>
            </a:r>
          </a:p>
          <a:p>
            <a:pPr lvl="1">
              <a:spcBef>
                <a:spcPct val="0"/>
              </a:spcBef>
            </a:pPr>
            <a:r>
              <a:rPr lang="en-US" sz="1400" dirty="0" smtClean="0"/>
              <a:t>Phases correspond with project management phases</a:t>
            </a:r>
          </a:p>
          <a:p>
            <a:pPr>
              <a:spcBef>
                <a:spcPct val="0"/>
              </a:spcBef>
            </a:pPr>
            <a:r>
              <a:rPr lang="en-US" sz="2000" dirty="0" smtClean="0"/>
              <a:t>Disadvantages</a:t>
            </a:r>
          </a:p>
          <a:p>
            <a:pPr lvl="1">
              <a:spcBef>
                <a:spcPct val="0"/>
              </a:spcBef>
            </a:pPr>
            <a:r>
              <a:rPr lang="en-US" sz="1400" dirty="0" smtClean="0"/>
              <a:t>Deal with all risks in a single developmental effort</a:t>
            </a:r>
          </a:p>
          <a:p>
            <a:pPr lvl="1">
              <a:spcBef>
                <a:spcPct val="0"/>
              </a:spcBef>
            </a:pPr>
            <a:r>
              <a:rPr lang="en-US" sz="1400" dirty="0" smtClean="0"/>
              <a:t>No working project until late</a:t>
            </a:r>
          </a:p>
          <a:p>
            <a:pPr lvl="1">
              <a:spcBef>
                <a:spcPct val="0"/>
              </a:spcBef>
            </a:pPr>
            <a:r>
              <a:rPr lang="en-US" sz="1400" dirty="0" smtClean="0"/>
              <a:t>Minimal feedback</a:t>
            </a:r>
          </a:p>
          <a:p>
            <a:pPr lvl="1">
              <a:spcBef>
                <a:spcPct val="0"/>
              </a:spcBef>
            </a:pPr>
            <a:endParaRPr lang="en-US" sz="1400" dirty="0" smtClean="0"/>
          </a:p>
        </p:txBody>
      </p:sp>
      <p:sp>
        <p:nvSpPr>
          <p:cNvPr id="10244" name="Title 1"/>
          <p:cNvSpPr>
            <a:spLocks noGrp="1"/>
          </p:cNvSpPr>
          <p:nvPr>
            <p:ph type="title"/>
          </p:nvPr>
        </p:nvSpPr>
        <p:spPr/>
        <p:txBody>
          <a:bodyPr/>
          <a:lstStyle/>
          <a:p>
            <a:r>
              <a:rPr lang="en-US" b="1" dirty="0" smtClean="0"/>
              <a:t>Software Development Approaches</a:t>
            </a:r>
            <a:br>
              <a:rPr lang="en-US" b="1" dirty="0" smtClean="0"/>
            </a:br>
            <a:r>
              <a:rPr lang="en-US" b="1" dirty="0" smtClean="0"/>
              <a:t>Advantages and Disadvantages</a:t>
            </a:r>
          </a:p>
        </p:txBody>
      </p:sp>
    </p:spTree>
    <p:custDataLst>
      <p:tags r:id="rId1"/>
    </p:custDataLst>
    <p:extLst>
      <p:ext uri="{BB962C8B-B14F-4D97-AF65-F5344CB8AC3E}">
        <p14:creationId xmlns:p14="http://schemas.microsoft.com/office/powerpoint/2010/main" val="3996645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E0D0AC-F64C-48A7-95DD-B5916F396131}" type="slidenum">
              <a:rPr lang="en-US" smtClean="0"/>
              <a:pPr/>
              <a:t>16</a:t>
            </a:fld>
            <a:endParaRPr lang="en-US" dirty="0"/>
          </a:p>
        </p:txBody>
      </p:sp>
      <p:sp>
        <p:nvSpPr>
          <p:cNvPr id="11" name="Footer Placeholder 10"/>
          <p:cNvSpPr>
            <a:spLocks noGrp="1"/>
          </p:cNvSpPr>
          <p:nvPr>
            <p:ph type="ftr" sz="quarter" idx="11"/>
          </p:nvPr>
        </p:nvSpPr>
        <p:spPr/>
        <p:txBody>
          <a:bodyPr/>
          <a:lstStyle/>
          <a:p>
            <a:r>
              <a:rPr lang="en-US" dirty="0" smtClean="0"/>
              <a:t>Systems Development</a:t>
            </a:r>
          </a:p>
        </p:txBody>
      </p:sp>
      <p:sp>
        <p:nvSpPr>
          <p:cNvPr id="4099" name="Content Placeholder 2"/>
          <p:cNvSpPr>
            <a:spLocks noGrp="1"/>
          </p:cNvSpPr>
          <p:nvPr>
            <p:ph idx="1"/>
          </p:nvPr>
        </p:nvSpPr>
        <p:spPr/>
        <p:txBody>
          <a:bodyPr/>
          <a:lstStyle/>
          <a:p>
            <a:r>
              <a:rPr lang="en-US" dirty="0" smtClean="0"/>
              <a:t>Software Life Cycle Development Approaches</a:t>
            </a:r>
          </a:p>
          <a:p>
            <a:r>
              <a:rPr lang="en-US" sz="3600" dirty="0" smtClean="0"/>
              <a:t>Software Assurance</a:t>
            </a:r>
          </a:p>
          <a:p>
            <a:r>
              <a:rPr lang="en-US" dirty="0" smtClean="0"/>
              <a:t>Integrating Commercial Off the Shelf (COTS) Products</a:t>
            </a:r>
          </a:p>
          <a:p>
            <a:r>
              <a:rPr lang="en-US" dirty="0" smtClean="0"/>
              <a:t>Exercise</a:t>
            </a:r>
          </a:p>
        </p:txBody>
      </p:sp>
      <p:sp>
        <p:nvSpPr>
          <p:cNvPr id="4098" name="Title 1"/>
          <p:cNvSpPr>
            <a:spLocks noGrp="1"/>
          </p:cNvSpPr>
          <p:nvPr>
            <p:ph type="title"/>
          </p:nvPr>
        </p:nvSpPr>
        <p:spPr/>
        <p:txBody>
          <a:bodyPr/>
          <a:lstStyle/>
          <a:p>
            <a:r>
              <a:rPr lang="en-US" dirty="0" smtClean="0"/>
              <a:t>Lesson Plan Status</a:t>
            </a:r>
          </a:p>
        </p:txBody>
      </p:sp>
    </p:spTree>
    <p:custDataLst>
      <p:tags r:id="rId1"/>
    </p:custDataLst>
    <p:extLst>
      <p:ext uri="{BB962C8B-B14F-4D97-AF65-F5344CB8AC3E}">
        <p14:creationId xmlns:p14="http://schemas.microsoft.com/office/powerpoint/2010/main" val="1462553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E0D0AC-F64C-48A7-95DD-B5916F396131}" type="slidenum">
              <a:rPr lang="en-US" smtClean="0"/>
              <a:pPr/>
              <a:t>17</a:t>
            </a:fld>
            <a:endParaRPr lang="en-US" dirty="0"/>
          </a:p>
        </p:txBody>
      </p:sp>
      <p:sp>
        <p:nvSpPr>
          <p:cNvPr id="6" name="Footer Placeholder 5"/>
          <p:cNvSpPr>
            <a:spLocks noGrp="1"/>
          </p:cNvSpPr>
          <p:nvPr>
            <p:ph type="ftr" sz="quarter" idx="11"/>
          </p:nvPr>
        </p:nvSpPr>
        <p:spPr/>
        <p:txBody>
          <a:bodyPr/>
          <a:lstStyle/>
          <a:p>
            <a:r>
              <a:rPr lang="en-US" dirty="0" smtClean="0"/>
              <a:t>Systems Development</a:t>
            </a:r>
          </a:p>
        </p:txBody>
      </p:sp>
      <p:sp>
        <p:nvSpPr>
          <p:cNvPr id="16389" name="TextBox 4"/>
          <p:cNvSpPr txBox="1">
            <a:spLocks noChangeArrowheads="1"/>
          </p:cNvSpPr>
          <p:nvPr/>
        </p:nvSpPr>
        <p:spPr bwMode="auto">
          <a:xfrm>
            <a:off x="692727" y="5920436"/>
            <a:ext cx="4904509" cy="523220"/>
          </a:xfrm>
          <a:prstGeom prst="rect">
            <a:avLst/>
          </a:prstGeom>
          <a:solidFill>
            <a:schemeClr val="accent1">
              <a:lumMod val="20000"/>
              <a:lumOff val="80000"/>
            </a:schemeClr>
          </a:solidFill>
          <a:ln>
            <a:solidFill>
              <a:schemeClr val="tx1"/>
            </a:solidFill>
          </a:ln>
          <a:extLst/>
        </p:spPr>
        <p:txBody>
          <a:bodyPr wrap="square">
            <a:spAutoFit/>
          </a:bodyPr>
          <a:lstStyle>
            <a:lvl1pPr eaLnBrk="0" hangingPunct="0">
              <a:defRPr sz="2400">
                <a:solidFill>
                  <a:srgbClr val="FFFF00"/>
                </a:solidFill>
                <a:latin typeface="Arial" panose="020B0604020202020204" pitchFamily="34" charset="0"/>
              </a:defRPr>
            </a:lvl1pPr>
            <a:lvl2pPr marL="742950" indent="-285750" eaLnBrk="0" hangingPunct="0">
              <a:defRPr sz="2400">
                <a:solidFill>
                  <a:srgbClr val="FFFF00"/>
                </a:solidFill>
                <a:latin typeface="Arial" panose="020B0604020202020204" pitchFamily="34" charset="0"/>
              </a:defRPr>
            </a:lvl2pPr>
            <a:lvl3pPr marL="1143000" indent="-228600" eaLnBrk="0" hangingPunct="0">
              <a:defRPr sz="2400">
                <a:solidFill>
                  <a:srgbClr val="FFFF00"/>
                </a:solidFill>
                <a:latin typeface="Arial" panose="020B0604020202020204" pitchFamily="34" charset="0"/>
              </a:defRPr>
            </a:lvl3pPr>
            <a:lvl4pPr marL="1600200" indent="-228600" eaLnBrk="0" hangingPunct="0">
              <a:defRPr sz="2400">
                <a:solidFill>
                  <a:srgbClr val="FFFF00"/>
                </a:solidFill>
                <a:latin typeface="Arial" panose="020B0604020202020204" pitchFamily="34" charset="0"/>
              </a:defRPr>
            </a:lvl4pPr>
            <a:lvl5pPr marL="2057400" indent="-228600" eaLnBrk="0" hangingPunct="0">
              <a:defRPr sz="2400">
                <a:solidFill>
                  <a:srgbClr val="FFFF00"/>
                </a:solidFill>
                <a:latin typeface="Arial" panose="020B0604020202020204" pitchFamily="34"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defRPr>
            </a:lvl9pPr>
          </a:lstStyle>
          <a:p>
            <a:pPr eaLnBrk="1" hangingPunct="1"/>
            <a:r>
              <a:rPr lang="en-US" sz="1400" b="1" i="1" dirty="0">
                <a:solidFill>
                  <a:schemeClr val="tx1"/>
                </a:solidFill>
              </a:rPr>
              <a:t>Software Assurance in Acquisition: Mitigating Risks to the Enterprise, Building Security In, Oct 2008</a:t>
            </a:r>
            <a:endParaRPr lang="en-US" sz="1400" i="1" dirty="0">
              <a:solidFill>
                <a:schemeClr val="tx1"/>
              </a:solidFill>
            </a:endParaRPr>
          </a:p>
        </p:txBody>
      </p:sp>
      <p:sp>
        <p:nvSpPr>
          <p:cNvPr id="16387" name="Content Placeholder 2"/>
          <p:cNvSpPr>
            <a:spLocks noGrp="1"/>
          </p:cNvSpPr>
          <p:nvPr>
            <p:ph idx="1"/>
          </p:nvPr>
        </p:nvSpPr>
        <p:spPr>
          <a:xfrm>
            <a:off x="457200" y="1447800"/>
            <a:ext cx="8229600" cy="4525963"/>
          </a:xfrm>
        </p:spPr>
        <p:txBody>
          <a:bodyPr>
            <a:normAutofit fontScale="92500" lnSpcReduction="10000"/>
          </a:bodyPr>
          <a:lstStyle/>
          <a:p>
            <a:r>
              <a:rPr lang="en-US" b="1" dirty="0" smtClean="0"/>
              <a:t>Software Assurance</a:t>
            </a:r>
            <a:r>
              <a:rPr lang="en-US" altLang="en-US" dirty="0" smtClean="0"/>
              <a:t>—</a:t>
            </a:r>
            <a:r>
              <a:rPr lang="en-US" dirty="0" smtClean="0"/>
              <a:t>the level of confidence that software is free from vulnerabilities, either intentionally designed into the software or accidentally inserted at any time during its life cycle, and that it functions in the intended manner [CNSSI No. 4009].</a:t>
            </a:r>
          </a:p>
          <a:p>
            <a:r>
              <a:rPr lang="en-US" b="1" dirty="0" smtClean="0"/>
              <a:t>Software Assurance</a:t>
            </a:r>
            <a:r>
              <a:rPr lang="en-US" altLang="en-US" dirty="0" smtClean="0"/>
              <a:t>—</a:t>
            </a:r>
            <a:r>
              <a:rPr lang="en-US" dirty="0" smtClean="0"/>
              <a:t>The level of confidence that software functions as intended and is free of vulnerabilities, either intentionally or unintentionally designed or inserted as part of the software throughout the lifecycle (NDAA 2013 Section 933).</a:t>
            </a:r>
          </a:p>
          <a:p>
            <a:r>
              <a:rPr lang="en-US" dirty="0" smtClean="0"/>
              <a:t>Software assurance focuses on the management of risk and assurance of safety, security, and dependability within the context of system and software life cycles [ISO/IEC 15026].</a:t>
            </a:r>
          </a:p>
        </p:txBody>
      </p:sp>
      <p:sp>
        <p:nvSpPr>
          <p:cNvPr id="16386" name="Title 1"/>
          <p:cNvSpPr>
            <a:spLocks noGrp="1"/>
          </p:cNvSpPr>
          <p:nvPr>
            <p:ph type="title"/>
          </p:nvPr>
        </p:nvSpPr>
        <p:spPr/>
        <p:txBody>
          <a:bodyPr/>
          <a:lstStyle/>
          <a:p>
            <a:r>
              <a:rPr lang="en-US" dirty="0" smtClean="0"/>
              <a:t>Software Assurance Defined</a:t>
            </a:r>
          </a:p>
        </p:txBody>
      </p:sp>
    </p:spTree>
    <p:custDataLst>
      <p:tags r:id="rId1"/>
    </p:custDataLst>
    <p:extLst>
      <p:ext uri="{BB962C8B-B14F-4D97-AF65-F5344CB8AC3E}">
        <p14:creationId xmlns:p14="http://schemas.microsoft.com/office/powerpoint/2010/main" val="3218768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E0D0AC-F64C-48A7-95DD-B5916F396131}" type="slidenum">
              <a:rPr lang="en-US" smtClean="0"/>
              <a:pPr/>
              <a:t>18</a:t>
            </a:fld>
            <a:endParaRPr lang="en-US" dirty="0"/>
          </a:p>
        </p:txBody>
      </p:sp>
      <p:sp>
        <p:nvSpPr>
          <p:cNvPr id="6" name="Footer Placeholder 5"/>
          <p:cNvSpPr>
            <a:spLocks noGrp="1"/>
          </p:cNvSpPr>
          <p:nvPr>
            <p:ph type="ftr" sz="quarter" idx="11"/>
          </p:nvPr>
        </p:nvSpPr>
        <p:spPr/>
        <p:txBody>
          <a:bodyPr/>
          <a:lstStyle/>
          <a:p>
            <a:r>
              <a:rPr lang="en-US" dirty="0" smtClean="0"/>
              <a:t>Systems Development</a:t>
            </a:r>
          </a:p>
        </p:txBody>
      </p:sp>
      <p:sp>
        <p:nvSpPr>
          <p:cNvPr id="16387" name="Content Placeholder 2"/>
          <p:cNvSpPr>
            <a:spLocks noGrp="1"/>
          </p:cNvSpPr>
          <p:nvPr>
            <p:ph idx="1"/>
          </p:nvPr>
        </p:nvSpPr>
        <p:spPr>
          <a:xfrm>
            <a:off x="457199" y="1371600"/>
            <a:ext cx="8575965" cy="5237018"/>
          </a:xfrm>
        </p:spPr>
        <p:txBody>
          <a:bodyPr>
            <a:normAutofit fontScale="85000" lnSpcReduction="20000"/>
          </a:bodyPr>
          <a:lstStyle/>
          <a:p>
            <a:pPr>
              <a:spcAft>
                <a:spcPts val="600"/>
              </a:spcAft>
            </a:pPr>
            <a:r>
              <a:rPr lang="en-US" b="1" dirty="0" smtClean="0"/>
              <a:t>Public Law 111-383, National Defense Authorization Act (NDAA) for Fiscal Year 2011, section 932, Strategy on Computer Software Assurance:</a:t>
            </a:r>
          </a:p>
          <a:p>
            <a:pPr lvl="1">
              <a:spcAft>
                <a:spcPts val="600"/>
              </a:spcAft>
            </a:pPr>
            <a:r>
              <a:rPr lang="en-US" dirty="0" smtClean="0"/>
              <a:t>Required report back to congress on SwA status</a:t>
            </a:r>
          </a:p>
          <a:p>
            <a:pPr>
              <a:spcAft>
                <a:spcPts val="600"/>
              </a:spcAft>
            </a:pPr>
            <a:r>
              <a:rPr lang="en-US" b="1" dirty="0" smtClean="0"/>
              <a:t>Public Law 112-239-January 2, 2013, NDAA for Fiscal Year 2013, Section 933, Improvements in Assurance of Computer Software Procured by the Department of Defense:</a:t>
            </a:r>
          </a:p>
          <a:p>
            <a:pPr lvl="1">
              <a:spcAft>
                <a:spcPts val="600"/>
              </a:spcAft>
            </a:pPr>
            <a:r>
              <a:rPr lang="en-US" dirty="0" smtClean="0"/>
              <a:t> A research and development strategy to advance capabilities in software assurance and vulnerability detection </a:t>
            </a:r>
          </a:p>
          <a:p>
            <a:pPr lvl="1">
              <a:spcAft>
                <a:spcPts val="600"/>
              </a:spcAft>
            </a:pPr>
            <a:r>
              <a:rPr lang="en-US" dirty="0" smtClean="0"/>
              <a:t>The state-of-the-art of software assurance analysis and test </a:t>
            </a:r>
          </a:p>
          <a:p>
            <a:pPr lvl="1">
              <a:spcAft>
                <a:spcPts val="600"/>
              </a:spcAft>
            </a:pPr>
            <a:r>
              <a:rPr lang="en-US" dirty="0" smtClean="0"/>
              <a:t>How the Department might hold contractors liable for software defects or vulnerabilities </a:t>
            </a:r>
          </a:p>
          <a:p>
            <a:pPr>
              <a:spcAft>
                <a:spcPts val="600"/>
              </a:spcAft>
            </a:pPr>
            <a:r>
              <a:rPr lang="en-US" b="1" dirty="0" smtClean="0"/>
              <a:t>Public Law 113-66, NDAA for Fiscal Year 2014, Section 937, Joint Federated Centers for Trusted Defense Systems for the Department of Defense</a:t>
            </a:r>
            <a:r>
              <a:rPr lang="en-US" dirty="0" smtClean="0"/>
              <a:t>:</a:t>
            </a:r>
          </a:p>
          <a:p>
            <a:pPr lvl="1">
              <a:spcAft>
                <a:spcPts val="600"/>
              </a:spcAft>
            </a:pPr>
            <a:r>
              <a:rPr lang="en-US" dirty="0" smtClean="0"/>
              <a:t>Establishes Joint Federated Assurance Center (JFAC) which provides vulnerability analysis and mitigation support to programs</a:t>
            </a:r>
          </a:p>
          <a:p>
            <a:pPr lvl="1"/>
            <a:endParaRPr lang="en-US" dirty="0"/>
          </a:p>
        </p:txBody>
      </p:sp>
      <p:sp>
        <p:nvSpPr>
          <p:cNvPr id="16386" name="Title 1"/>
          <p:cNvSpPr>
            <a:spLocks noGrp="1"/>
          </p:cNvSpPr>
          <p:nvPr>
            <p:ph type="title"/>
          </p:nvPr>
        </p:nvSpPr>
        <p:spPr/>
        <p:txBody>
          <a:bodyPr/>
          <a:lstStyle/>
          <a:p>
            <a:r>
              <a:rPr lang="en-US" dirty="0" smtClean="0"/>
              <a:t>Software Assurance &amp; Public Law</a:t>
            </a:r>
          </a:p>
        </p:txBody>
      </p:sp>
    </p:spTree>
    <p:custDataLst>
      <p:tags r:id="rId1"/>
    </p:custDataLst>
    <p:extLst>
      <p:ext uri="{BB962C8B-B14F-4D97-AF65-F5344CB8AC3E}">
        <p14:creationId xmlns:p14="http://schemas.microsoft.com/office/powerpoint/2010/main" val="3254009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E0D0AC-F64C-48A7-95DD-B5916F396131}" type="slidenum">
              <a:rPr lang="en-US" smtClean="0"/>
              <a:pPr/>
              <a:t>19</a:t>
            </a:fld>
            <a:endParaRPr lang="en-US" dirty="0"/>
          </a:p>
        </p:txBody>
      </p:sp>
      <p:sp>
        <p:nvSpPr>
          <p:cNvPr id="6" name="Footer Placeholder 5"/>
          <p:cNvSpPr>
            <a:spLocks noGrp="1"/>
          </p:cNvSpPr>
          <p:nvPr>
            <p:ph type="ftr" sz="quarter" idx="11"/>
          </p:nvPr>
        </p:nvSpPr>
        <p:spPr/>
        <p:txBody>
          <a:bodyPr/>
          <a:lstStyle/>
          <a:p>
            <a:r>
              <a:rPr lang="en-US" dirty="0" smtClean="0"/>
              <a:t>Systems Development</a:t>
            </a:r>
          </a:p>
        </p:txBody>
      </p:sp>
      <p:sp>
        <p:nvSpPr>
          <p:cNvPr id="16387" name="Content Placeholder 2"/>
          <p:cNvSpPr>
            <a:spLocks noGrp="1"/>
          </p:cNvSpPr>
          <p:nvPr>
            <p:ph idx="1"/>
          </p:nvPr>
        </p:nvSpPr>
        <p:spPr/>
        <p:txBody>
          <a:bodyPr>
            <a:normAutofit fontScale="92500"/>
          </a:bodyPr>
          <a:lstStyle/>
          <a:p>
            <a:r>
              <a:rPr lang="en-US" altLang="en-US" dirty="0" smtClean="0"/>
              <a:t>DoDI 5000.02 Operation of the Defense Acquisition System</a:t>
            </a:r>
          </a:p>
          <a:p>
            <a:pPr lvl="2"/>
            <a:r>
              <a:rPr lang="en-US" altLang="en-US" dirty="0" smtClean="0"/>
              <a:t>Baselines SwA policy for covered systems</a:t>
            </a:r>
          </a:p>
          <a:p>
            <a:pPr lvl="2"/>
            <a:r>
              <a:rPr lang="en-US" altLang="en-US" dirty="0" smtClean="0"/>
              <a:t>Requires automated SwA tool use and SwA practice across the DoD Acquisition life cycle</a:t>
            </a:r>
          </a:p>
          <a:p>
            <a:r>
              <a:rPr lang="en-US" altLang="en-US" dirty="0" smtClean="0"/>
              <a:t>DoDI 5200.44 Trusted Systems and Networks mandates:</a:t>
            </a:r>
          </a:p>
          <a:p>
            <a:pPr lvl="2"/>
            <a:r>
              <a:rPr lang="en-US" altLang="en-US" dirty="0" smtClean="0"/>
              <a:t>Automated SwA tool use across the life cycle</a:t>
            </a:r>
          </a:p>
          <a:p>
            <a:pPr lvl="2"/>
            <a:r>
              <a:rPr lang="en-US" dirty="0" smtClean="0"/>
              <a:t>Risk management of mission-critical functions and components </a:t>
            </a:r>
          </a:p>
          <a:p>
            <a:pPr lvl="2"/>
            <a:r>
              <a:rPr lang="en-US" dirty="0" smtClean="0"/>
              <a:t>Testing and Evaluation, to detect HW/SW vulnerabilities </a:t>
            </a:r>
          </a:p>
          <a:p>
            <a:pPr lvl="2"/>
            <a:r>
              <a:rPr lang="en-US" dirty="0" smtClean="0"/>
              <a:t>DoD-unique application-specific integrated circuits (ASICs) must be procured from trusted certified suppliers </a:t>
            </a:r>
          </a:p>
          <a:p>
            <a:pPr lvl="2"/>
            <a:r>
              <a:rPr lang="en-US" dirty="0" smtClean="0"/>
              <a:t>Plans and mitigations documented in program protection and information assurance activities </a:t>
            </a:r>
          </a:p>
          <a:p>
            <a:pPr lvl="2"/>
            <a:endParaRPr lang="en-US" altLang="en-US" dirty="0" smtClean="0"/>
          </a:p>
          <a:p>
            <a:pPr lvl="1"/>
            <a:endParaRPr lang="en-US" dirty="0"/>
          </a:p>
        </p:txBody>
      </p:sp>
      <p:sp>
        <p:nvSpPr>
          <p:cNvPr id="16386" name="Title 1"/>
          <p:cNvSpPr>
            <a:spLocks noGrp="1"/>
          </p:cNvSpPr>
          <p:nvPr>
            <p:ph type="title"/>
          </p:nvPr>
        </p:nvSpPr>
        <p:spPr/>
        <p:txBody>
          <a:bodyPr/>
          <a:lstStyle/>
          <a:p>
            <a:r>
              <a:rPr lang="en-US" dirty="0" smtClean="0"/>
              <a:t>Software Assurance &amp; DoD Policy</a:t>
            </a:r>
          </a:p>
        </p:txBody>
      </p:sp>
    </p:spTree>
    <p:custDataLst>
      <p:tags r:id="rId1"/>
    </p:custDataLst>
    <p:extLst>
      <p:ext uri="{BB962C8B-B14F-4D97-AF65-F5344CB8AC3E}">
        <p14:creationId xmlns:p14="http://schemas.microsoft.com/office/powerpoint/2010/main" val="386331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44091"/>
            <a:ext cx="9144000" cy="1406236"/>
          </a:xfrm>
        </p:spPr>
        <p:txBody>
          <a:bodyPr>
            <a:normAutofit/>
          </a:bodyPr>
          <a:lstStyle/>
          <a:p>
            <a:r>
              <a:rPr lang="en-US" dirty="0" smtClean="0"/>
              <a:t>Lesson 13</a:t>
            </a:r>
            <a:br>
              <a:rPr lang="en-US" dirty="0" smtClean="0"/>
            </a:br>
            <a:r>
              <a:rPr lang="en-US" dirty="0" smtClean="0"/>
              <a:t>Systems Development</a:t>
            </a: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E0D0AC-F64C-48A7-95DD-B5916F396131}" type="slidenum">
              <a:rPr lang="en-US" smtClean="0"/>
              <a:pPr/>
              <a:t>20</a:t>
            </a:fld>
            <a:endParaRPr lang="en-US" dirty="0"/>
          </a:p>
        </p:txBody>
      </p:sp>
      <p:sp>
        <p:nvSpPr>
          <p:cNvPr id="6" name="Footer Placeholder 5"/>
          <p:cNvSpPr>
            <a:spLocks noGrp="1"/>
          </p:cNvSpPr>
          <p:nvPr>
            <p:ph type="ftr" sz="quarter" idx="11"/>
          </p:nvPr>
        </p:nvSpPr>
        <p:spPr/>
        <p:txBody>
          <a:bodyPr/>
          <a:lstStyle/>
          <a:p>
            <a:r>
              <a:rPr lang="en-US" dirty="0" smtClean="0"/>
              <a:t>Systems Development</a:t>
            </a:r>
          </a:p>
        </p:txBody>
      </p:sp>
      <p:sp>
        <p:nvSpPr>
          <p:cNvPr id="17412" name="Text Box 4"/>
          <p:cNvSpPr txBox="1">
            <a:spLocks noChangeArrowheads="1"/>
          </p:cNvSpPr>
          <p:nvPr/>
        </p:nvSpPr>
        <p:spPr bwMode="auto">
          <a:xfrm>
            <a:off x="503671" y="6180891"/>
            <a:ext cx="5620039" cy="307777"/>
          </a:xfrm>
          <a:prstGeom prst="rect">
            <a:avLst/>
          </a:prstGeom>
          <a:solidFill>
            <a:schemeClr val="accent1">
              <a:lumMod val="20000"/>
              <a:lumOff val="80000"/>
            </a:schemeClr>
          </a:solidFill>
          <a:ln w="12700">
            <a:solidFill>
              <a:srgbClr val="000000"/>
            </a:solidFill>
            <a:miter lim="800000"/>
            <a:headEnd/>
            <a:tailEnd/>
          </a:ln>
          <a:extLst/>
        </p:spPr>
        <p:txBody>
          <a:bodyPr wrap="square">
            <a:spAutoFit/>
          </a:bodyPr>
          <a:lstStyle>
            <a:lvl1pPr eaLnBrk="0" hangingPunct="0">
              <a:defRPr sz="2400">
                <a:solidFill>
                  <a:srgbClr val="FFFF00"/>
                </a:solidFill>
                <a:latin typeface="Arial" panose="020B0604020202020204" pitchFamily="34" charset="0"/>
              </a:defRPr>
            </a:lvl1pPr>
            <a:lvl2pPr marL="742950" indent="-285750" eaLnBrk="0" hangingPunct="0">
              <a:defRPr sz="2400">
                <a:solidFill>
                  <a:srgbClr val="FFFF00"/>
                </a:solidFill>
                <a:latin typeface="Arial" panose="020B0604020202020204" pitchFamily="34" charset="0"/>
              </a:defRPr>
            </a:lvl2pPr>
            <a:lvl3pPr marL="1143000" indent="-228600" eaLnBrk="0" hangingPunct="0">
              <a:defRPr sz="2400">
                <a:solidFill>
                  <a:srgbClr val="FFFF00"/>
                </a:solidFill>
                <a:latin typeface="Arial" panose="020B0604020202020204" pitchFamily="34" charset="0"/>
              </a:defRPr>
            </a:lvl3pPr>
            <a:lvl4pPr marL="1600200" indent="-228600" eaLnBrk="0" hangingPunct="0">
              <a:defRPr sz="2400">
                <a:solidFill>
                  <a:srgbClr val="FFFF00"/>
                </a:solidFill>
                <a:latin typeface="Arial" panose="020B0604020202020204" pitchFamily="34" charset="0"/>
              </a:defRPr>
            </a:lvl4pPr>
            <a:lvl5pPr marL="2057400" indent="-228600" eaLnBrk="0" hangingPunct="0">
              <a:defRPr sz="2400">
                <a:solidFill>
                  <a:srgbClr val="FFFF00"/>
                </a:solidFill>
                <a:latin typeface="Arial" panose="020B0604020202020204" pitchFamily="34"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defRPr>
            </a:lvl9pPr>
          </a:lstStyle>
          <a:p>
            <a:pPr>
              <a:spcBef>
                <a:spcPct val="50000"/>
              </a:spcBef>
            </a:pPr>
            <a:r>
              <a:rPr lang="en-US" sz="1400" dirty="0">
                <a:solidFill>
                  <a:schemeClr val="tx1"/>
                </a:solidFill>
              </a:rPr>
              <a:t>Sources:</a:t>
            </a:r>
            <a:r>
              <a:rPr lang="en-US" sz="1400" i="1" dirty="0">
                <a:solidFill>
                  <a:schemeClr val="tx1"/>
                </a:solidFill>
              </a:rPr>
              <a:t> *Gartner; **DHS National Cyber Security Division</a:t>
            </a:r>
            <a:endParaRPr lang="en-US" sz="2800" dirty="0">
              <a:solidFill>
                <a:schemeClr val="tx1"/>
              </a:solidFill>
              <a:latin typeface="Times New Roman" panose="02020603050405020304" pitchFamily="18" charset="0"/>
            </a:endParaRPr>
          </a:p>
        </p:txBody>
      </p:sp>
      <p:sp>
        <p:nvSpPr>
          <p:cNvPr id="234501" name="Text Box 5"/>
          <p:cNvSpPr txBox="1">
            <a:spLocks noChangeArrowheads="1"/>
          </p:cNvSpPr>
          <p:nvPr/>
        </p:nvSpPr>
        <p:spPr bwMode="auto">
          <a:xfrm>
            <a:off x="384250" y="4724400"/>
            <a:ext cx="8454950" cy="923330"/>
          </a:xfrm>
          <a:prstGeom prst="rect">
            <a:avLst/>
          </a:prstGeom>
          <a:solidFill>
            <a:schemeClr val="accent1">
              <a:lumMod val="20000"/>
              <a:lumOff val="80000"/>
            </a:schemeClr>
          </a:solidFill>
          <a:ln w="12700">
            <a:solidFill>
              <a:schemeClr val="tx1"/>
            </a:solidFill>
            <a:miter lim="800000"/>
            <a:headEnd/>
            <a:tailEnd/>
          </a:ln>
          <a:effectLst>
            <a:outerShdw dist="35921" dir="2700000" algn="ctr" rotWithShape="0">
              <a:schemeClr val="bg2"/>
            </a:outerShdw>
          </a:effectLst>
        </p:spPr>
        <p:txBody>
          <a:bodyPr wrap="square">
            <a:spAutoFit/>
          </a:bodyPr>
          <a:lstStyle/>
          <a:p>
            <a:pPr eaLnBrk="0" hangingPunct="0">
              <a:defRPr/>
            </a:pPr>
            <a:r>
              <a:rPr lang="en-US" dirty="0">
                <a:solidFill>
                  <a:schemeClr val="tx1"/>
                </a:solidFill>
              </a:rPr>
              <a:t>“Functional Correctness must be exhibited even when SW is subjected to hostile conditions; therefore, claims about system reliability, integrity and safety must include provisions for built-in security of enabling SW.”**</a:t>
            </a:r>
          </a:p>
        </p:txBody>
      </p:sp>
      <p:pic>
        <p:nvPicPr>
          <p:cNvPr id="17414" name="Picture 2" descr="Lock with 1s and 0s as a backround. Depicts keeping our software programs safe from vulnerabilities" title="Cyber Lock"/>
          <p:cNvPicPr>
            <a:picLocks noChangeAspect="1" noChangeArrowheads="1"/>
          </p:cNvPicPr>
          <p:nvPr/>
        </p:nvPicPr>
        <p:blipFill>
          <a:blip r:embed="rId4" cstate="print">
            <a:extLst>
              <a:ext uri="{28A0092B-C50C-407E-A947-70E740481C1C}">
                <a14:useLocalDpi xmlns:a14="http://schemas.microsoft.com/office/drawing/2010/main" val="0"/>
              </a:ext>
            </a:extLst>
          </a:blip>
          <a:srcRect l="25000" t="14000" r="53999" b="60667"/>
          <a:stretch>
            <a:fillRect/>
          </a:stretch>
        </p:blipFill>
        <p:spPr bwMode="auto">
          <a:xfrm>
            <a:off x="7239000" y="1219200"/>
            <a:ext cx="1600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idx="1"/>
          </p:nvPr>
        </p:nvSpPr>
        <p:spPr>
          <a:xfrm>
            <a:off x="440373" y="1295400"/>
            <a:ext cx="8229600" cy="4525963"/>
          </a:xfrm>
        </p:spPr>
        <p:txBody>
          <a:bodyPr/>
          <a:lstStyle/>
          <a:p>
            <a:r>
              <a:rPr lang="en-US" sz="2000" dirty="0" smtClean="0"/>
              <a:t>75% of current hacks target applications*</a:t>
            </a:r>
          </a:p>
          <a:p>
            <a:r>
              <a:rPr lang="en-US" sz="2000" dirty="0" smtClean="0"/>
              <a:t>SW must be able to:**</a:t>
            </a:r>
          </a:p>
          <a:p>
            <a:pPr lvl="1"/>
            <a:r>
              <a:rPr lang="en-US" sz="1800" dirty="0" smtClean="0"/>
              <a:t>Resist Attack or withstand anticipated attacks</a:t>
            </a:r>
          </a:p>
          <a:p>
            <a:pPr lvl="1"/>
            <a:r>
              <a:rPr lang="en-US" sz="1800" dirty="0" smtClean="0"/>
              <a:t>Recover rapidly and mitigate damage from attacks</a:t>
            </a:r>
          </a:p>
          <a:p>
            <a:r>
              <a:rPr lang="en-US" sz="1800" dirty="0" smtClean="0"/>
              <a:t>Keys to secure software:**</a:t>
            </a:r>
          </a:p>
          <a:p>
            <a:pPr lvl="1"/>
            <a:r>
              <a:rPr lang="en-US" sz="1800" dirty="0" smtClean="0"/>
              <a:t>Security focused development</a:t>
            </a:r>
            <a:r>
              <a:rPr lang="en-US" altLang="en-US" sz="1800" dirty="0" smtClean="0"/>
              <a:t>—</a:t>
            </a:r>
            <a:r>
              <a:rPr lang="en-US" sz="1800" dirty="0" smtClean="0"/>
              <a:t>processes that help developers root out and remove exploitable defects…or prevent entirely</a:t>
            </a:r>
          </a:p>
          <a:p>
            <a:pPr lvl="1"/>
            <a:r>
              <a:rPr lang="en-US" sz="1800" dirty="0" smtClean="0"/>
              <a:t>Security enhanced acquisition</a:t>
            </a:r>
            <a:r>
              <a:rPr lang="en-US" altLang="en-US" sz="1800" dirty="0" smtClean="0"/>
              <a:t>—</a:t>
            </a:r>
            <a:r>
              <a:rPr lang="en-US" sz="1800" dirty="0" smtClean="0"/>
              <a:t>processes that address risks in the supply chain</a:t>
            </a:r>
          </a:p>
          <a:p>
            <a:pPr lvl="1"/>
            <a:r>
              <a:rPr lang="en-US" sz="1800" dirty="0" smtClean="0">
                <a:hlinkClick r:id="rId5"/>
              </a:rPr>
              <a:t>Build Security In–https://buildsecurityin.us-cert.gov/ </a:t>
            </a:r>
            <a:endParaRPr lang="en-US" sz="1800" dirty="0" smtClean="0"/>
          </a:p>
        </p:txBody>
      </p:sp>
      <p:sp>
        <p:nvSpPr>
          <p:cNvPr id="17410" name="Rectangle 2"/>
          <p:cNvSpPr>
            <a:spLocks noGrp="1" noChangeArrowheads="1"/>
          </p:cNvSpPr>
          <p:nvPr>
            <p:ph type="title"/>
          </p:nvPr>
        </p:nvSpPr>
        <p:spPr/>
        <p:txBody>
          <a:bodyPr/>
          <a:lstStyle/>
          <a:p>
            <a:r>
              <a:rPr lang="en-US" dirty="0" smtClean="0"/>
              <a:t>Building Secure Software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E0D0AC-F64C-48A7-95DD-B5916F396131}" type="slidenum">
              <a:rPr lang="en-US" smtClean="0"/>
              <a:pPr/>
              <a:t>21</a:t>
            </a:fld>
            <a:endParaRPr lang="en-US" dirty="0"/>
          </a:p>
        </p:txBody>
      </p:sp>
      <p:sp>
        <p:nvSpPr>
          <p:cNvPr id="6" name="Footer Placeholder 5"/>
          <p:cNvSpPr>
            <a:spLocks noGrp="1"/>
          </p:cNvSpPr>
          <p:nvPr>
            <p:ph type="ftr" sz="quarter" idx="11"/>
          </p:nvPr>
        </p:nvSpPr>
        <p:spPr/>
        <p:txBody>
          <a:bodyPr/>
          <a:lstStyle/>
          <a:p>
            <a:r>
              <a:rPr lang="en-US" dirty="0" smtClean="0"/>
              <a:t>Systems Development</a:t>
            </a:r>
          </a:p>
        </p:txBody>
      </p:sp>
      <p:sp>
        <p:nvSpPr>
          <p:cNvPr id="18436" name="TextBox 3"/>
          <p:cNvSpPr txBox="1">
            <a:spLocks noChangeArrowheads="1"/>
          </p:cNvSpPr>
          <p:nvPr/>
        </p:nvSpPr>
        <p:spPr bwMode="auto">
          <a:xfrm>
            <a:off x="609600" y="5942012"/>
            <a:ext cx="7848600" cy="307975"/>
          </a:xfrm>
          <a:prstGeom prst="rect">
            <a:avLst/>
          </a:prstGeom>
          <a:solidFill>
            <a:schemeClr val="accent1">
              <a:lumMod val="20000"/>
              <a:lumOff val="80000"/>
            </a:schemeClr>
          </a:solidFill>
          <a:ln>
            <a:solidFill>
              <a:schemeClr val="tx1"/>
            </a:solidFill>
          </a:ln>
          <a:extLst/>
        </p:spPr>
        <p:txBody>
          <a:bodyPr wrap="square">
            <a:spAutoFit/>
          </a:bodyPr>
          <a:lstStyle>
            <a:lvl1pPr eaLnBrk="0" hangingPunct="0">
              <a:defRPr sz="2400">
                <a:solidFill>
                  <a:srgbClr val="FFFF00"/>
                </a:solidFill>
                <a:latin typeface="Arial" panose="020B0604020202020204" pitchFamily="34" charset="0"/>
              </a:defRPr>
            </a:lvl1pPr>
            <a:lvl2pPr marL="742950" indent="-285750" eaLnBrk="0" hangingPunct="0">
              <a:defRPr sz="2400">
                <a:solidFill>
                  <a:srgbClr val="FFFF00"/>
                </a:solidFill>
                <a:latin typeface="Arial" panose="020B0604020202020204" pitchFamily="34" charset="0"/>
              </a:defRPr>
            </a:lvl2pPr>
            <a:lvl3pPr marL="1143000" indent="-228600" eaLnBrk="0" hangingPunct="0">
              <a:defRPr sz="2400">
                <a:solidFill>
                  <a:srgbClr val="FFFF00"/>
                </a:solidFill>
                <a:latin typeface="Arial" panose="020B0604020202020204" pitchFamily="34" charset="0"/>
              </a:defRPr>
            </a:lvl3pPr>
            <a:lvl4pPr marL="1600200" indent="-228600" eaLnBrk="0" hangingPunct="0">
              <a:defRPr sz="2400">
                <a:solidFill>
                  <a:srgbClr val="FFFF00"/>
                </a:solidFill>
                <a:latin typeface="Arial" panose="020B0604020202020204" pitchFamily="34" charset="0"/>
              </a:defRPr>
            </a:lvl4pPr>
            <a:lvl5pPr marL="2057400" indent="-228600" eaLnBrk="0" hangingPunct="0">
              <a:defRPr sz="2400">
                <a:solidFill>
                  <a:srgbClr val="FFFF00"/>
                </a:solidFill>
                <a:latin typeface="Arial" panose="020B0604020202020204" pitchFamily="34"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defRPr>
            </a:lvl9pPr>
          </a:lstStyle>
          <a:p>
            <a:pPr eaLnBrk="1" hangingPunct="1"/>
            <a:r>
              <a:rPr lang="en-US" sz="1400" b="1" i="1" dirty="0">
                <a:solidFill>
                  <a:schemeClr val="tx1"/>
                </a:solidFill>
              </a:rPr>
              <a:t>Andy Ozment, “Research Statement” [web] (Cambridge, UK: University of Cambridge</a:t>
            </a:r>
            <a:r>
              <a:rPr lang="en-US" sz="1400" b="1" i="1" dirty="0" smtClean="0">
                <a:solidFill>
                  <a:schemeClr val="tx1"/>
                </a:solidFill>
              </a:rPr>
              <a:t>,).</a:t>
            </a:r>
            <a:endParaRPr lang="en-US" sz="1400" b="1" i="1" dirty="0">
              <a:solidFill>
                <a:schemeClr val="tx1"/>
              </a:solidFill>
            </a:endParaRPr>
          </a:p>
        </p:txBody>
      </p:sp>
      <p:sp>
        <p:nvSpPr>
          <p:cNvPr id="18435" name="Content Placeholder 2"/>
          <p:cNvSpPr>
            <a:spLocks noGrp="1"/>
          </p:cNvSpPr>
          <p:nvPr>
            <p:ph idx="1"/>
          </p:nvPr>
        </p:nvSpPr>
        <p:spPr/>
        <p:txBody>
          <a:bodyPr>
            <a:normAutofit fontScale="85000" lnSpcReduction="10000"/>
          </a:bodyPr>
          <a:lstStyle/>
          <a:p>
            <a:r>
              <a:rPr lang="en-US" b="1" dirty="0" smtClean="0"/>
              <a:t>Lack of Developer Motivation</a:t>
            </a:r>
            <a:r>
              <a:rPr lang="en-US" dirty="0" smtClean="0"/>
              <a:t>: Because consumers reward software vendors for being first to market and adding new features to their products, rather than for producing software that is better or more secure, vendors have no financial incentive to do the latter.</a:t>
            </a:r>
          </a:p>
          <a:p>
            <a:r>
              <a:rPr lang="en-US" b="1" dirty="0" smtClean="0"/>
              <a:t>Lack of Developer Knowledge</a:t>
            </a:r>
            <a:r>
              <a:rPr lang="en-US" dirty="0" smtClean="0"/>
              <a:t>: Software is so complex; it exceeds the human ability to fully comprehend it, or to recognize and learn how to avoid all of its possible faults, vulnerabilities, and weaknesses. This factor, combined with lack of developer motivation, is often used as an excuse for not even teaching developers how to avoid those faults, vulnerabilities, and weaknesses that are within their ability to comprehend and avoid.</a:t>
            </a:r>
          </a:p>
          <a:p>
            <a:r>
              <a:rPr lang="en-US" b="1" dirty="0" smtClean="0"/>
              <a:t>Lack of Technology</a:t>
            </a:r>
            <a:r>
              <a:rPr lang="en-US" dirty="0" smtClean="0"/>
              <a:t>: Current tools are inadequate to assist the developer in producing secure software or even to reliably determine whether the software the developer has produced is secure.</a:t>
            </a:r>
          </a:p>
        </p:txBody>
      </p:sp>
      <p:sp>
        <p:nvSpPr>
          <p:cNvPr id="18434" name="Title 1"/>
          <p:cNvSpPr>
            <a:spLocks noGrp="1"/>
          </p:cNvSpPr>
          <p:nvPr>
            <p:ph type="title"/>
          </p:nvPr>
        </p:nvSpPr>
        <p:spPr/>
        <p:txBody>
          <a:bodyPr/>
          <a:lstStyle/>
          <a:p>
            <a:r>
              <a:rPr lang="en-US" dirty="0" smtClean="0"/>
              <a:t>Primary Causes of Software Vulnerabilities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E0D0AC-F64C-48A7-95DD-B5916F396131}" type="slidenum">
              <a:rPr lang="en-US" smtClean="0"/>
              <a:pPr/>
              <a:t>22</a:t>
            </a:fld>
            <a:endParaRPr lang="en-US" dirty="0"/>
          </a:p>
        </p:txBody>
      </p:sp>
      <p:sp>
        <p:nvSpPr>
          <p:cNvPr id="10" name="Footer Placeholder 9"/>
          <p:cNvSpPr>
            <a:spLocks noGrp="1"/>
          </p:cNvSpPr>
          <p:nvPr>
            <p:ph type="ftr" sz="quarter" idx="11"/>
          </p:nvPr>
        </p:nvSpPr>
        <p:spPr/>
        <p:txBody>
          <a:bodyPr/>
          <a:lstStyle/>
          <a:p>
            <a:r>
              <a:rPr lang="en-US" dirty="0" smtClean="0"/>
              <a:t>Systems Development</a:t>
            </a:r>
          </a:p>
        </p:txBody>
      </p:sp>
      <p:sp>
        <p:nvSpPr>
          <p:cNvPr id="19460" name="TextBox 3"/>
          <p:cNvSpPr txBox="1">
            <a:spLocks noChangeArrowheads="1"/>
          </p:cNvSpPr>
          <p:nvPr/>
        </p:nvSpPr>
        <p:spPr bwMode="auto">
          <a:xfrm>
            <a:off x="221673" y="5153864"/>
            <a:ext cx="8686800" cy="1169551"/>
          </a:xfrm>
          <a:prstGeom prst="rect">
            <a:avLst/>
          </a:prstGeom>
          <a:solidFill>
            <a:schemeClr val="accent1">
              <a:lumMod val="20000"/>
              <a:lumOff val="80000"/>
            </a:schemeClr>
          </a:solidFill>
          <a:ln>
            <a:solidFill>
              <a:schemeClr val="tx1"/>
            </a:solidFill>
          </a:ln>
          <a:extLst/>
        </p:spPr>
        <p:txBody>
          <a:bodyPr wrap="square">
            <a:spAutoFit/>
          </a:bodyPr>
          <a:lstStyle>
            <a:lvl1pPr eaLnBrk="0" hangingPunct="0">
              <a:defRPr sz="2400">
                <a:solidFill>
                  <a:srgbClr val="FFFF00"/>
                </a:solidFill>
                <a:latin typeface="Arial" panose="020B0604020202020204" pitchFamily="34" charset="0"/>
              </a:defRPr>
            </a:lvl1pPr>
            <a:lvl2pPr marL="742950" indent="-285750" eaLnBrk="0" hangingPunct="0">
              <a:defRPr sz="2400">
                <a:solidFill>
                  <a:srgbClr val="FFFF00"/>
                </a:solidFill>
                <a:latin typeface="Arial" panose="020B0604020202020204" pitchFamily="34" charset="0"/>
              </a:defRPr>
            </a:lvl2pPr>
            <a:lvl3pPr marL="1143000" indent="-228600" eaLnBrk="0" hangingPunct="0">
              <a:defRPr sz="2400">
                <a:solidFill>
                  <a:srgbClr val="FFFF00"/>
                </a:solidFill>
                <a:latin typeface="Arial" panose="020B0604020202020204" pitchFamily="34" charset="0"/>
              </a:defRPr>
            </a:lvl3pPr>
            <a:lvl4pPr marL="1600200" indent="-228600" eaLnBrk="0" hangingPunct="0">
              <a:defRPr sz="2400">
                <a:solidFill>
                  <a:srgbClr val="FFFF00"/>
                </a:solidFill>
                <a:latin typeface="Arial" panose="020B0604020202020204" pitchFamily="34" charset="0"/>
              </a:defRPr>
            </a:lvl4pPr>
            <a:lvl5pPr marL="2057400" indent="-228600" eaLnBrk="0" hangingPunct="0">
              <a:defRPr sz="2400">
                <a:solidFill>
                  <a:srgbClr val="FFFF00"/>
                </a:solidFill>
                <a:latin typeface="Arial" panose="020B0604020202020204" pitchFamily="34"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defRPr>
            </a:lvl9pPr>
          </a:lstStyle>
          <a:p>
            <a:pPr algn="ctr" eaLnBrk="1" hangingPunct="1"/>
            <a:r>
              <a:rPr lang="en-US" sz="1400" b="1" dirty="0">
                <a:solidFill>
                  <a:schemeClr val="tx1"/>
                </a:solidFill>
              </a:rPr>
              <a:t>“Ultimately, we believe that there is no alternative to making security a part of the software contracting. Currently, we believe that there are serious misunderstandings about the security of code being delivered under many software development contracts. This can only lead to expensive litigation and a decision made by individuals with little software experience or understanding.” </a:t>
            </a:r>
            <a:r>
              <a:rPr lang="en-US" sz="1400" i="1" dirty="0">
                <a:solidFill>
                  <a:schemeClr val="tx1"/>
                </a:solidFill>
              </a:rPr>
              <a:t>The Open Web Application Security Project (OWASP) Foundation </a:t>
            </a:r>
          </a:p>
        </p:txBody>
      </p:sp>
      <p:sp>
        <p:nvSpPr>
          <p:cNvPr id="19461" name="TextBox 4"/>
          <p:cNvSpPr txBox="1">
            <a:spLocks noChangeArrowheads="1"/>
          </p:cNvSpPr>
          <p:nvPr/>
        </p:nvSpPr>
        <p:spPr bwMode="auto">
          <a:xfrm>
            <a:off x="221673" y="4523482"/>
            <a:ext cx="8686800" cy="307777"/>
          </a:xfrm>
          <a:prstGeom prst="rect">
            <a:avLst/>
          </a:prstGeom>
          <a:solidFill>
            <a:schemeClr val="accent1">
              <a:lumMod val="20000"/>
              <a:lumOff val="80000"/>
            </a:schemeClr>
          </a:solidFill>
          <a:ln w="9525">
            <a:solidFill>
              <a:srgbClr val="000000"/>
            </a:solidFill>
            <a:miter lim="800000"/>
            <a:headEnd/>
            <a:tailEnd/>
          </a:ln>
          <a:extLst/>
        </p:spPr>
        <p:txBody>
          <a:bodyPr wrap="square">
            <a:spAutoFit/>
          </a:bodyPr>
          <a:lstStyle>
            <a:lvl1pPr eaLnBrk="0" hangingPunct="0">
              <a:defRPr sz="2400">
                <a:solidFill>
                  <a:srgbClr val="FFFF00"/>
                </a:solidFill>
                <a:latin typeface="Arial" panose="020B0604020202020204" pitchFamily="34" charset="0"/>
              </a:defRPr>
            </a:lvl1pPr>
            <a:lvl2pPr marL="742950" indent="-285750" eaLnBrk="0" hangingPunct="0">
              <a:defRPr sz="2400">
                <a:solidFill>
                  <a:srgbClr val="FFFF00"/>
                </a:solidFill>
                <a:latin typeface="Arial" panose="020B0604020202020204" pitchFamily="34" charset="0"/>
              </a:defRPr>
            </a:lvl2pPr>
            <a:lvl3pPr marL="1143000" indent="-228600" eaLnBrk="0" hangingPunct="0">
              <a:defRPr sz="2400">
                <a:solidFill>
                  <a:srgbClr val="FFFF00"/>
                </a:solidFill>
                <a:latin typeface="Arial" panose="020B0604020202020204" pitchFamily="34" charset="0"/>
              </a:defRPr>
            </a:lvl3pPr>
            <a:lvl4pPr marL="1600200" indent="-228600" eaLnBrk="0" hangingPunct="0">
              <a:defRPr sz="2400">
                <a:solidFill>
                  <a:srgbClr val="FFFF00"/>
                </a:solidFill>
                <a:latin typeface="Arial" panose="020B0604020202020204" pitchFamily="34" charset="0"/>
              </a:defRPr>
            </a:lvl4pPr>
            <a:lvl5pPr marL="2057400" indent="-228600" eaLnBrk="0" hangingPunct="0">
              <a:defRPr sz="2400">
                <a:solidFill>
                  <a:srgbClr val="FFFF00"/>
                </a:solidFill>
                <a:latin typeface="Arial" panose="020B0604020202020204" pitchFamily="34"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defRPr>
            </a:lvl9pPr>
          </a:lstStyle>
          <a:p>
            <a:pPr eaLnBrk="1" hangingPunct="1"/>
            <a:r>
              <a:rPr lang="en-US" sz="1400" b="1" i="1" dirty="0">
                <a:solidFill>
                  <a:schemeClr val="tx1"/>
                </a:solidFill>
              </a:rPr>
              <a:t>Software Assurance in Acquisition: Mitigating Risks to the Enterprise, Building Security In, Oct 2008</a:t>
            </a:r>
            <a:endParaRPr lang="en-US" sz="1400" i="1" dirty="0">
              <a:solidFill>
                <a:schemeClr val="tx1"/>
              </a:solidFill>
            </a:endParaRPr>
          </a:p>
        </p:txBody>
      </p:sp>
      <p:sp>
        <p:nvSpPr>
          <p:cNvPr id="3" name="Content Placeholder 2"/>
          <p:cNvSpPr>
            <a:spLocks noGrp="1"/>
          </p:cNvSpPr>
          <p:nvPr>
            <p:ph idx="1"/>
          </p:nvPr>
        </p:nvSpPr>
        <p:spPr>
          <a:xfrm>
            <a:off x="457200" y="1318418"/>
            <a:ext cx="8229600" cy="4525963"/>
          </a:xfrm>
        </p:spPr>
        <p:txBody>
          <a:bodyPr>
            <a:normAutofit/>
          </a:bodyPr>
          <a:lstStyle/>
          <a:p>
            <a:pPr marL="0" indent="0">
              <a:buNone/>
            </a:pPr>
            <a:r>
              <a:rPr lang="en-US" dirty="0" smtClean="0"/>
              <a:t>Vulnerable software may permit the following:</a:t>
            </a:r>
          </a:p>
          <a:p>
            <a:r>
              <a:rPr lang="en-US" sz="2000" dirty="0" smtClean="0"/>
              <a:t>Unintentional errors leading to faulty operations that result in destruction of information or major disruption of operations</a:t>
            </a:r>
          </a:p>
          <a:p>
            <a:r>
              <a:rPr lang="en-US" sz="2000" dirty="0" smtClean="0"/>
              <a:t>Intentional insertion of malicious code intent on loss of life, destruction of information, major disruption of operations, or even destruction of critical infrastructure</a:t>
            </a:r>
          </a:p>
          <a:p>
            <a:r>
              <a:rPr lang="en-US" sz="2000" dirty="0" smtClean="0"/>
              <a:t>Theft of vital information that is sensitive or classified</a:t>
            </a:r>
          </a:p>
          <a:p>
            <a:r>
              <a:rPr lang="en-US" sz="2000" dirty="0" smtClean="0"/>
              <a:t>Theft of personal information</a:t>
            </a:r>
          </a:p>
          <a:p>
            <a:r>
              <a:rPr lang="en-US" sz="2000" dirty="0" smtClean="0"/>
              <a:t>Changed product, inserted agents, or corrupted information.</a:t>
            </a:r>
            <a:endParaRPr lang="en-US" sz="2000" dirty="0"/>
          </a:p>
        </p:txBody>
      </p:sp>
      <p:sp>
        <p:nvSpPr>
          <p:cNvPr id="19458" name="Title 1"/>
          <p:cNvSpPr>
            <a:spLocks noGrp="1"/>
          </p:cNvSpPr>
          <p:nvPr>
            <p:ph type="title"/>
          </p:nvPr>
        </p:nvSpPr>
        <p:spPr/>
        <p:txBody>
          <a:bodyPr/>
          <a:lstStyle/>
          <a:p>
            <a:r>
              <a:rPr lang="en-US" dirty="0" smtClean="0"/>
              <a:t>Building Security In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E0D0AC-F64C-48A7-95DD-B5916F396131}" type="slidenum">
              <a:rPr lang="en-US" smtClean="0"/>
              <a:pPr/>
              <a:t>23</a:t>
            </a:fld>
            <a:endParaRPr lang="en-US" dirty="0"/>
          </a:p>
        </p:txBody>
      </p:sp>
      <p:sp>
        <p:nvSpPr>
          <p:cNvPr id="6" name="Footer Placeholder 5"/>
          <p:cNvSpPr>
            <a:spLocks noGrp="1"/>
          </p:cNvSpPr>
          <p:nvPr>
            <p:ph type="ftr" sz="quarter" idx="11"/>
          </p:nvPr>
        </p:nvSpPr>
        <p:spPr/>
        <p:txBody>
          <a:bodyPr/>
          <a:lstStyle/>
          <a:p>
            <a:r>
              <a:rPr lang="en-US" dirty="0" smtClean="0"/>
              <a:t>Systems Development</a:t>
            </a:r>
          </a:p>
        </p:txBody>
      </p:sp>
      <p:sp>
        <p:nvSpPr>
          <p:cNvPr id="4099" name="Content Placeholder 2"/>
          <p:cNvSpPr>
            <a:spLocks noGrp="1"/>
          </p:cNvSpPr>
          <p:nvPr>
            <p:ph idx="1"/>
          </p:nvPr>
        </p:nvSpPr>
        <p:spPr/>
        <p:txBody>
          <a:bodyPr/>
          <a:lstStyle/>
          <a:p>
            <a:r>
              <a:rPr lang="en-US" dirty="0" smtClean="0"/>
              <a:t>Software Life Cycle Development Approaches</a:t>
            </a:r>
          </a:p>
          <a:p>
            <a:r>
              <a:rPr lang="en-US" dirty="0" smtClean="0"/>
              <a:t>Software Assurance</a:t>
            </a:r>
          </a:p>
          <a:p>
            <a:r>
              <a:rPr lang="en-US" sz="3600" dirty="0" smtClean="0"/>
              <a:t>Integrating Commercial Off the Shelf (COTS) Products</a:t>
            </a:r>
          </a:p>
          <a:p>
            <a:r>
              <a:rPr lang="en-US" dirty="0" smtClean="0"/>
              <a:t>Exercise</a:t>
            </a:r>
          </a:p>
        </p:txBody>
      </p:sp>
      <p:sp>
        <p:nvSpPr>
          <p:cNvPr id="4098" name="Title 1"/>
          <p:cNvSpPr>
            <a:spLocks noGrp="1"/>
          </p:cNvSpPr>
          <p:nvPr>
            <p:ph type="title"/>
          </p:nvPr>
        </p:nvSpPr>
        <p:spPr/>
        <p:txBody>
          <a:bodyPr/>
          <a:lstStyle/>
          <a:p>
            <a:r>
              <a:rPr lang="en-US" dirty="0" smtClean="0"/>
              <a:t>Lesson Plan Status</a:t>
            </a:r>
          </a:p>
        </p:txBody>
      </p:sp>
    </p:spTree>
    <p:custDataLst>
      <p:tags r:id="rId1"/>
    </p:custDataLst>
    <p:extLst>
      <p:ext uri="{BB962C8B-B14F-4D97-AF65-F5344CB8AC3E}">
        <p14:creationId xmlns:p14="http://schemas.microsoft.com/office/powerpoint/2010/main" val="763155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E0D0AC-F64C-48A7-95DD-B5916F396131}" type="slidenum">
              <a:rPr lang="en-US" smtClean="0"/>
              <a:pPr/>
              <a:t>24</a:t>
            </a:fld>
            <a:endParaRPr lang="en-US" dirty="0"/>
          </a:p>
        </p:txBody>
      </p:sp>
      <p:sp>
        <p:nvSpPr>
          <p:cNvPr id="9" name="Footer Placeholder 8"/>
          <p:cNvSpPr>
            <a:spLocks noGrp="1"/>
          </p:cNvSpPr>
          <p:nvPr>
            <p:ph type="ftr" sz="quarter" idx="11"/>
          </p:nvPr>
        </p:nvSpPr>
        <p:spPr/>
        <p:txBody>
          <a:bodyPr/>
          <a:lstStyle/>
          <a:p>
            <a:r>
              <a:rPr lang="en-US" dirty="0" smtClean="0"/>
              <a:t>Systems Development</a:t>
            </a:r>
          </a:p>
        </p:txBody>
      </p:sp>
      <p:sp>
        <p:nvSpPr>
          <p:cNvPr id="7" name="TextBox 6"/>
          <p:cNvSpPr txBox="1"/>
          <p:nvPr/>
        </p:nvSpPr>
        <p:spPr>
          <a:xfrm>
            <a:off x="384048" y="5946264"/>
            <a:ext cx="8662970" cy="523220"/>
          </a:xfrm>
          <a:prstGeom prst="rect">
            <a:avLst/>
          </a:prstGeom>
          <a:solidFill>
            <a:schemeClr val="accent1">
              <a:lumMod val="20000"/>
              <a:lumOff val="80000"/>
            </a:schemeClr>
          </a:solidFill>
          <a:ln>
            <a:solidFill>
              <a:schemeClr val="tx1"/>
            </a:solidFill>
          </a:ln>
        </p:spPr>
        <p:txBody>
          <a:bodyPr wrap="square">
            <a:spAutoFit/>
          </a:bodyPr>
          <a:lstStyle/>
          <a:p>
            <a:pPr algn="ctr">
              <a:defRPr/>
            </a:pPr>
            <a:r>
              <a:rPr lang="en-US" sz="1400" b="1" dirty="0" smtClean="0"/>
              <a:t>* Source</a:t>
            </a:r>
            <a:r>
              <a:rPr lang="en-US" sz="1400" b="1" dirty="0"/>
              <a:t>: </a:t>
            </a:r>
            <a:r>
              <a:rPr lang="en-US" sz="1400" b="1" i="1" dirty="0"/>
              <a:t>Added Sources of Costs in Maintaining COTS-Intensive Systems</a:t>
            </a:r>
            <a:r>
              <a:rPr lang="en-US" sz="1400" b="1" dirty="0"/>
              <a:t>, Clark, </a:t>
            </a:r>
          </a:p>
          <a:p>
            <a:pPr algn="ctr">
              <a:defRPr/>
            </a:pPr>
            <a:r>
              <a:rPr lang="en-US" sz="1400" b="1" dirty="0"/>
              <a:t>CrossTalk, June 2007 </a:t>
            </a:r>
          </a:p>
        </p:txBody>
      </p:sp>
      <p:sp>
        <p:nvSpPr>
          <p:cNvPr id="27654" name="TextBox 5"/>
          <p:cNvSpPr txBox="1">
            <a:spLocks noChangeArrowheads="1"/>
          </p:cNvSpPr>
          <p:nvPr/>
        </p:nvSpPr>
        <p:spPr bwMode="auto">
          <a:xfrm>
            <a:off x="6183008" y="2673929"/>
            <a:ext cx="2667000" cy="1815882"/>
          </a:xfrm>
          <a:prstGeom prst="rect">
            <a:avLst/>
          </a:prstGeom>
          <a:solidFill>
            <a:schemeClr val="accent1">
              <a:lumMod val="20000"/>
              <a:lumOff val="80000"/>
            </a:schemeClr>
          </a:solidFill>
          <a:ln w="9525">
            <a:solidFill>
              <a:srgbClr val="000000"/>
            </a:solidFill>
            <a:miter lim="800000"/>
            <a:headEnd/>
            <a:tailEnd/>
          </a:ln>
          <a:extLst/>
        </p:spPr>
        <p:txBody>
          <a:bodyPr>
            <a:spAutoFit/>
          </a:bodyPr>
          <a:lstStyle>
            <a:lvl1pPr eaLnBrk="0" hangingPunct="0">
              <a:defRPr sz="2400">
                <a:solidFill>
                  <a:srgbClr val="FFFF00"/>
                </a:solidFill>
                <a:latin typeface="Arial" panose="020B0604020202020204" pitchFamily="34" charset="0"/>
              </a:defRPr>
            </a:lvl1pPr>
            <a:lvl2pPr marL="742950" indent="-285750" eaLnBrk="0" hangingPunct="0">
              <a:defRPr sz="2400">
                <a:solidFill>
                  <a:srgbClr val="FFFF00"/>
                </a:solidFill>
                <a:latin typeface="Arial" panose="020B0604020202020204" pitchFamily="34" charset="0"/>
              </a:defRPr>
            </a:lvl2pPr>
            <a:lvl3pPr marL="1143000" indent="-228600" eaLnBrk="0" hangingPunct="0">
              <a:defRPr sz="2400">
                <a:solidFill>
                  <a:srgbClr val="FFFF00"/>
                </a:solidFill>
                <a:latin typeface="Arial" panose="020B0604020202020204" pitchFamily="34" charset="0"/>
              </a:defRPr>
            </a:lvl3pPr>
            <a:lvl4pPr marL="1600200" indent="-228600" eaLnBrk="0" hangingPunct="0">
              <a:defRPr sz="2400">
                <a:solidFill>
                  <a:srgbClr val="FFFF00"/>
                </a:solidFill>
                <a:latin typeface="Arial" panose="020B0604020202020204" pitchFamily="34" charset="0"/>
              </a:defRPr>
            </a:lvl4pPr>
            <a:lvl5pPr marL="2057400" indent="-228600" eaLnBrk="0" hangingPunct="0">
              <a:defRPr sz="2400">
                <a:solidFill>
                  <a:srgbClr val="FFFF00"/>
                </a:solidFill>
                <a:latin typeface="Arial" panose="020B0604020202020204" pitchFamily="34"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defRPr>
            </a:lvl9pPr>
          </a:lstStyle>
          <a:p>
            <a:pPr eaLnBrk="1" hangingPunct="1"/>
            <a:r>
              <a:rPr lang="en-US" sz="1400" b="1" dirty="0">
                <a:solidFill>
                  <a:schemeClr val="tx1"/>
                </a:solidFill>
              </a:rPr>
              <a:t>**Glue Code—</a:t>
            </a:r>
            <a:r>
              <a:rPr lang="en-US" sz="1400" dirty="0" smtClean="0">
                <a:solidFill>
                  <a:schemeClr val="tx1"/>
                </a:solidFill>
              </a:rPr>
              <a:t>code </a:t>
            </a:r>
            <a:r>
              <a:rPr lang="en-US" sz="1400" dirty="0">
                <a:solidFill>
                  <a:schemeClr val="tx1"/>
                </a:solidFill>
              </a:rPr>
              <a:t>that does not contribute any functionality towards meeting the program's requirements, but instead serves solely to "glue together" different parts of code that would not otherwise be compatible.</a:t>
            </a:r>
          </a:p>
        </p:txBody>
      </p:sp>
      <p:pic>
        <p:nvPicPr>
          <p:cNvPr id="27652" name="Picture 8" descr="Picture of compact disc representing a commercial off the shelf software package" title="Glue Co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5993" y="1219201"/>
            <a:ext cx="1601031" cy="14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idx="1"/>
          </p:nvPr>
        </p:nvSpPr>
        <p:spPr/>
        <p:txBody>
          <a:bodyPr>
            <a:normAutofit fontScale="92500" lnSpcReduction="10000"/>
          </a:bodyPr>
          <a:lstStyle/>
          <a:p>
            <a:pPr marL="0" indent="0">
              <a:buNone/>
            </a:pPr>
            <a:r>
              <a:rPr lang="en-US" b="1" dirty="0"/>
              <a:t>COTS Defined</a:t>
            </a:r>
          </a:p>
          <a:p>
            <a:r>
              <a:rPr lang="en-US" sz="2200" dirty="0"/>
              <a:t>A COTS product is a product</a:t>
            </a:r>
          </a:p>
          <a:p>
            <a:r>
              <a:rPr lang="en-US" sz="2200" dirty="0"/>
              <a:t>Sold, leased, or licensed to the general public</a:t>
            </a:r>
          </a:p>
          <a:p>
            <a:r>
              <a:rPr lang="en-US" sz="2200" dirty="0"/>
              <a:t>Offered by a vendor trying to profit from it</a:t>
            </a:r>
          </a:p>
          <a:p>
            <a:r>
              <a:rPr lang="en-US" sz="2200" dirty="0"/>
              <a:t>Supported and evolved by the vendor, </a:t>
            </a:r>
            <a:br>
              <a:rPr lang="en-US" sz="2200" dirty="0"/>
            </a:br>
            <a:r>
              <a:rPr lang="en-US" sz="2200" dirty="0"/>
              <a:t>who retains the intellectual property rights</a:t>
            </a:r>
          </a:p>
          <a:p>
            <a:r>
              <a:rPr lang="en-US" sz="2200" dirty="0"/>
              <a:t>Available in multiple, identical copies</a:t>
            </a:r>
          </a:p>
          <a:p>
            <a:r>
              <a:rPr lang="en-US" sz="2200" dirty="0"/>
              <a:t>Used without modification of the internals</a:t>
            </a:r>
          </a:p>
          <a:p>
            <a:r>
              <a:rPr lang="en-US" sz="2200" dirty="0"/>
              <a:t>* Any given version of a COTS component </a:t>
            </a:r>
            <a:r>
              <a:rPr lang="en-US" sz="2200" dirty="0" smtClean="0"/>
              <a:t/>
            </a:r>
            <a:br>
              <a:rPr lang="en-US" sz="2200" dirty="0" smtClean="0"/>
            </a:br>
            <a:r>
              <a:rPr lang="en-US" sz="2200" dirty="0" smtClean="0"/>
              <a:t>will </a:t>
            </a:r>
            <a:r>
              <a:rPr lang="en-US" sz="2200" dirty="0"/>
              <a:t>reach eventual obsolescence or end of life in which it will no longer be supported by the vendor</a:t>
            </a:r>
          </a:p>
          <a:p>
            <a:r>
              <a:rPr lang="en-US" sz="2200" dirty="0"/>
              <a:t>Almost always requires **“glue code”(middleware) to integrate into existing software architecture</a:t>
            </a:r>
          </a:p>
        </p:txBody>
      </p:sp>
      <p:sp>
        <p:nvSpPr>
          <p:cNvPr id="6" name="Title 5"/>
          <p:cNvSpPr>
            <a:spLocks noGrp="1"/>
          </p:cNvSpPr>
          <p:nvPr>
            <p:ph type="title"/>
          </p:nvPr>
        </p:nvSpPr>
        <p:spPr/>
        <p:txBody>
          <a:bodyPr/>
          <a:lstStyle/>
          <a:p>
            <a:r>
              <a:rPr lang="en-US" dirty="0"/>
              <a:t>Commercial Off the Shelf (COTS) and Software Development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E0D0AC-F64C-48A7-95DD-B5916F396131}" type="slidenum">
              <a:rPr lang="en-US" smtClean="0"/>
              <a:pPr/>
              <a:t>25</a:t>
            </a:fld>
            <a:endParaRPr lang="en-US" dirty="0"/>
          </a:p>
        </p:txBody>
      </p:sp>
      <p:sp>
        <p:nvSpPr>
          <p:cNvPr id="8" name="Footer Placeholder 7"/>
          <p:cNvSpPr>
            <a:spLocks noGrp="1"/>
          </p:cNvSpPr>
          <p:nvPr>
            <p:ph type="ftr" sz="quarter" idx="11"/>
          </p:nvPr>
        </p:nvSpPr>
        <p:spPr/>
        <p:txBody>
          <a:bodyPr/>
          <a:lstStyle/>
          <a:p>
            <a:r>
              <a:rPr lang="en-US" dirty="0" smtClean="0"/>
              <a:t>Systems Development</a:t>
            </a:r>
          </a:p>
        </p:txBody>
      </p:sp>
      <p:sp>
        <p:nvSpPr>
          <p:cNvPr id="28675" name="Text Box 4"/>
          <p:cNvSpPr txBox="1">
            <a:spLocks noChangeArrowheads="1"/>
          </p:cNvSpPr>
          <p:nvPr/>
        </p:nvSpPr>
        <p:spPr bwMode="auto">
          <a:xfrm>
            <a:off x="3556410" y="4977533"/>
            <a:ext cx="4724400" cy="657225"/>
          </a:xfrm>
          <a:prstGeom prst="rect">
            <a:avLst/>
          </a:prstGeom>
          <a:solidFill>
            <a:schemeClr val="accent1">
              <a:lumMod val="20000"/>
              <a:lumOff val="80000"/>
            </a:schemeClr>
          </a:solidFill>
          <a:ln>
            <a:solidFill>
              <a:schemeClr val="tx1"/>
            </a:solidFill>
          </a:ln>
          <a:extLst/>
        </p:spPr>
        <p:txBody>
          <a:bodyPr lIns="102833" tIns="51417" rIns="102833" bIns="51417">
            <a:spAutoFit/>
          </a:bodyPr>
          <a:lstStyle>
            <a:lvl1pPr defTabSz="1028700" eaLnBrk="0" hangingPunct="0">
              <a:defRPr sz="2400">
                <a:solidFill>
                  <a:srgbClr val="FFFF00"/>
                </a:solidFill>
                <a:latin typeface="Arial" panose="020B0604020202020204" pitchFamily="34" charset="0"/>
              </a:defRPr>
            </a:lvl1pPr>
            <a:lvl2pPr marL="742950" indent="-285750" defTabSz="1028700" eaLnBrk="0" hangingPunct="0">
              <a:defRPr sz="2400">
                <a:solidFill>
                  <a:srgbClr val="FFFF00"/>
                </a:solidFill>
                <a:latin typeface="Arial" panose="020B0604020202020204" pitchFamily="34" charset="0"/>
              </a:defRPr>
            </a:lvl2pPr>
            <a:lvl3pPr marL="1143000" indent="-228600" defTabSz="1028700" eaLnBrk="0" hangingPunct="0">
              <a:defRPr sz="2400">
                <a:solidFill>
                  <a:srgbClr val="FFFF00"/>
                </a:solidFill>
                <a:latin typeface="Arial" panose="020B0604020202020204" pitchFamily="34" charset="0"/>
              </a:defRPr>
            </a:lvl3pPr>
            <a:lvl4pPr marL="1600200" indent="-228600" defTabSz="1028700" eaLnBrk="0" hangingPunct="0">
              <a:defRPr sz="2400">
                <a:solidFill>
                  <a:srgbClr val="FFFF00"/>
                </a:solidFill>
                <a:latin typeface="Arial" panose="020B0604020202020204" pitchFamily="34" charset="0"/>
              </a:defRPr>
            </a:lvl4pPr>
            <a:lvl5pPr marL="2057400" indent="-228600" defTabSz="1028700" eaLnBrk="0" hangingPunct="0">
              <a:defRPr sz="2400">
                <a:solidFill>
                  <a:srgbClr val="FFFF00"/>
                </a:solidFill>
                <a:latin typeface="Arial" panose="020B0604020202020204" pitchFamily="34" charset="0"/>
              </a:defRPr>
            </a:lvl5pPr>
            <a:lvl6pPr marL="2514600" indent="-228600" defTabSz="1028700" eaLnBrk="0" fontAlgn="base" hangingPunct="0">
              <a:spcBef>
                <a:spcPct val="0"/>
              </a:spcBef>
              <a:spcAft>
                <a:spcPct val="0"/>
              </a:spcAft>
              <a:defRPr sz="2400">
                <a:solidFill>
                  <a:srgbClr val="FFFF00"/>
                </a:solidFill>
                <a:latin typeface="Arial" panose="020B0604020202020204" pitchFamily="34" charset="0"/>
              </a:defRPr>
            </a:lvl6pPr>
            <a:lvl7pPr marL="2971800" indent="-228600" defTabSz="1028700" eaLnBrk="0" fontAlgn="base" hangingPunct="0">
              <a:spcBef>
                <a:spcPct val="0"/>
              </a:spcBef>
              <a:spcAft>
                <a:spcPct val="0"/>
              </a:spcAft>
              <a:defRPr sz="2400">
                <a:solidFill>
                  <a:srgbClr val="FFFF00"/>
                </a:solidFill>
                <a:latin typeface="Arial" panose="020B0604020202020204" pitchFamily="34" charset="0"/>
              </a:defRPr>
            </a:lvl7pPr>
            <a:lvl8pPr marL="3429000" indent="-228600" defTabSz="1028700" eaLnBrk="0" fontAlgn="base" hangingPunct="0">
              <a:spcBef>
                <a:spcPct val="0"/>
              </a:spcBef>
              <a:spcAft>
                <a:spcPct val="0"/>
              </a:spcAft>
              <a:defRPr sz="2400">
                <a:solidFill>
                  <a:srgbClr val="FFFF00"/>
                </a:solidFill>
                <a:latin typeface="Arial" panose="020B0604020202020204" pitchFamily="34" charset="0"/>
              </a:defRPr>
            </a:lvl8pPr>
            <a:lvl9pPr marL="3886200" indent="-228600" defTabSz="1028700" eaLnBrk="0" fontAlgn="base" hangingPunct="0">
              <a:spcBef>
                <a:spcPct val="0"/>
              </a:spcBef>
              <a:spcAft>
                <a:spcPct val="0"/>
              </a:spcAft>
              <a:defRPr sz="2400">
                <a:solidFill>
                  <a:srgbClr val="FFFF00"/>
                </a:solidFill>
                <a:latin typeface="Arial" panose="020B0604020202020204" pitchFamily="34" charset="0"/>
              </a:defRPr>
            </a:lvl9pPr>
          </a:lstStyle>
          <a:p>
            <a:pPr algn="just">
              <a:lnSpc>
                <a:spcPct val="90000"/>
              </a:lnSpc>
            </a:pPr>
            <a:r>
              <a:rPr lang="en-US" sz="2000" i="1" dirty="0">
                <a:solidFill>
                  <a:srgbClr val="000000"/>
                </a:solidFill>
              </a:rPr>
              <a:t>Elephant Bungee Jumping</a:t>
            </a:r>
            <a:r>
              <a:rPr lang="en-US" sz="2000" dirty="0">
                <a:solidFill>
                  <a:srgbClr val="000000"/>
                </a:solidFill>
              </a:rPr>
              <a:t> #9: Avoiding Diseases that Are Fun to Catch</a:t>
            </a:r>
            <a:endParaRPr lang="en-US" sz="2000" dirty="0"/>
          </a:p>
        </p:txBody>
      </p:sp>
      <p:pic>
        <p:nvPicPr>
          <p:cNvPr id="28676" name="Picture 2" descr="Picture of three elephants at a watering station" title="Elephan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492624"/>
            <a:ext cx="2506662"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idx="1"/>
          </p:nvPr>
        </p:nvSpPr>
        <p:spPr>
          <a:xfrm>
            <a:off x="457200" y="1236662"/>
            <a:ext cx="8229600" cy="4525963"/>
          </a:xfrm>
        </p:spPr>
        <p:txBody>
          <a:bodyPr/>
          <a:lstStyle/>
          <a:p>
            <a:pPr marL="0" indent="0">
              <a:buNone/>
            </a:pPr>
            <a:r>
              <a:rPr lang="en-US" b="1" dirty="0"/>
              <a:t>Universal Truth #9</a:t>
            </a:r>
            <a:r>
              <a:rPr lang="en-US" dirty="0"/>
              <a:t>: COTS are not necessarily the best solution. They </a:t>
            </a:r>
            <a:r>
              <a:rPr lang="en-US" dirty="0" smtClean="0"/>
              <a:t>bring risks </a:t>
            </a:r>
            <a:r>
              <a:rPr lang="en-US" dirty="0"/>
              <a:t>+ </a:t>
            </a:r>
            <a:r>
              <a:rPr lang="en-US" dirty="0" smtClean="0"/>
              <a:t>benefits…understand </a:t>
            </a:r>
            <a:r>
              <a:rPr lang="en-US" dirty="0"/>
              <a:t>both!</a:t>
            </a:r>
          </a:p>
          <a:p>
            <a:pPr marL="0" indent="0">
              <a:buNone/>
            </a:pPr>
            <a:r>
              <a:rPr lang="en-US" b="1" dirty="0" smtClean="0"/>
              <a:t>Management </a:t>
            </a:r>
            <a:r>
              <a:rPr lang="en-US" b="1" dirty="0"/>
              <a:t>Emphasis</a:t>
            </a:r>
          </a:p>
          <a:p>
            <a:r>
              <a:rPr lang="en-US" sz="2000" dirty="0"/>
              <a:t>Investigate the pricing structure</a:t>
            </a:r>
          </a:p>
          <a:p>
            <a:r>
              <a:rPr lang="en-US" sz="2000" dirty="0"/>
              <a:t>Select established products with large installed bases</a:t>
            </a:r>
          </a:p>
          <a:p>
            <a:r>
              <a:rPr lang="en-US" sz="2000" dirty="0"/>
              <a:t>Budget for the complete cost of COTS integration and maintenance</a:t>
            </a:r>
          </a:p>
          <a:p>
            <a:r>
              <a:rPr lang="en-US" sz="2000" dirty="0"/>
              <a:t>“Fly before you buy” + TEST a lot</a:t>
            </a:r>
          </a:p>
          <a:p>
            <a:r>
              <a:rPr lang="en-US" sz="2000" dirty="0"/>
              <a:t>Adapt your requirements to COTS</a:t>
            </a:r>
          </a:p>
          <a:p>
            <a:pPr marL="0" indent="0">
              <a:buNone/>
            </a:pPr>
            <a:endParaRPr lang="en-US" dirty="0"/>
          </a:p>
        </p:txBody>
      </p:sp>
      <p:sp>
        <p:nvSpPr>
          <p:cNvPr id="6" name="Title 5"/>
          <p:cNvSpPr>
            <a:spLocks noGrp="1"/>
          </p:cNvSpPr>
          <p:nvPr>
            <p:ph type="title"/>
          </p:nvPr>
        </p:nvSpPr>
        <p:spPr/>
        <p:txBody>
          <a:bodyPr/>
          <a:lstStyle/>
          <a:p>
            <a:r>
              <a:rPr lang="en-US" dirty="0" smtClean="0"/>
              <a:t>COTS, Always the Best Solution?</a:t>
            </a:r>
            <a:br>
              <a:rPr lang="en-US" dirty="0" smtClean="0"/>
            </a:br>
            <a:r>
              <a:rPr lang="en-US" dirty="0" smtClean="0"/>
              <a:t>Elephant Bungee Wisdom</a:t>
            </a: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E0D0AC-F64C-48A7-95DD-B5916F396131}" type="slidenum">
              <a:rPr lang="en-US" smtClean="0"/>
              <a:pPr/>
              <a:t>26</a:t>
            </a:fld>
            <a:endParaRPr lang="en-US" dirty="0"/>
          </a:p>
        </p:txBody>
      </p:sp>
      <p:sp>
        <p:nvSpPr>
          <p:cNvPr id="8" name="Footer Placeholder 7"/>
          <p:cNvSpPr>
            <a:spLocks noGrp="1"/>
          </p:cNvSpPr>
          <p:nvPr>
            <p:ph type="ftr" sz="quarter" idx="11"/>
          </p:nvPr>
        </p:nvSpPr>
        <p:spPr/>
        <p:txBody>
          <a:bodyPr/>
          <a:lstStyle/>
          <a:p>
            <a:r>
              <a:rPr lang="en-US" dirty="0" smtClean="0"/>
              <a:t>Systems Development</a:t>
            </a:r>
          </a:p>
        </p:txBody>
      </p:sp>
      <p:pic>
        <p:nvPicPr>
          <p:cNvPr id="32772" name="Picture 2" descr="large bull elephant. highlights the source of the bullet comments - Elephant Bungee Wisdom, a software development guide published by the National Reconnaissance Office&#10;" title="Elephant"/>
          <p:cNvPicPr>
            <a:picLocks noChangeAspect="1" noChangeArrowheads="1"/>
          </p:cNvPicPr>
          <p:nvPr/>
        </p:nvPicPr>
        <p:blipFill>
          <a:blip r:embed="rId4" cstate="print">
            <a:extLst>
              <a:ext uri="{28A0092B-C50C-407E-A947-70E740481C1C}">
                <a14:useLocalDpi xmlns:a14="http://schemas.microsoft.com/office/drawing/2010/main" val="0"/>
              </a:ext>
            </a:extLst>
          </a:blip>
          <a:srcRect l="14870" t="4498" r="8881"/>
          <a:stretch>
            <a:fillRect/>
          </a:stretch>
        </p:blipFill>
        <p:spPr bwMode="auto">
          <a:xfrm>
            <a:off x="5088706" y="5500783"/>
            <a:ext cx="1498318" cy="124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4"/>
          <p:cNvSpPr txBox="1">
            <a:spLocks noChangeArrowheads="1"/>
          </p:cNvSpPr>
          <p:nvPr/>
        </p:nvSpPr>
        <p:spPr bwMode="auto">
          <a:xfrm>
            <a:off x="186506" y="6189245"/>
            <a:ext cx="4706550" cy="581025"/>
          </a:xfrm>
          <a:prstGeom prst="rect">
            <a:avLst/>
          </a:prstGeom>
          <a:solidFill>
            <a:schemeClr val="accent1">
              <a:lumMod val="20000"/>
              <a:lumOff val="80000"/>
            </a:schemeClr>
          </a:solidFill>
          <a:ln w="9525">
            <a:solidFill>
              <a:srgbClr val="000000"/>
            </a:solidFill>
            <a:miter lim="800000"/>
            <a:headEnd/>
            <a:tailEnd/>
          </a:ln>
          <a:extLst/>
        </p:spPr>
        <p:txBody>
          <a:bodyPr wrap="square">
            <a:spAutoFit/>
          </a:bodyPr>
          <a:lstStyle>
            <a:lvl1pPr eaLnBrk="0" hangingPunct="0">
              <a:defRPr sz="2400">
                <a:solidFill>
                  <a:srgbClr val="FFFF00"/>
                </a:solidFill>
                <a:latin typeface="Arial" panose="020B0604020202020204" pitchFamily="34" charset="0"/>
              </a:defRPr>
            </a:lvl1pPr>
            <a:lvl2pPr marL="742950" indent="-285750" eaLnBrk="0" hangingPunct="0">
              <a:defRPr sz="2400">
                <a:solidFill>
                  <a:srgbClr val="FFFF00"/>
                </a:solidFill>
                <a:latin typeface="Arial" panose="020B0604020202020204" pitchFamily="34" charset="0"/>
              </a:defRPr>
            </a:lvl2pPr>
            <a:lvl3pPr marL="1143000" indent="-228600" eaLnBrk="0" hangingPunct="0">
              <a:defRPr sz="2400">
                <a:solidFill>
                  <a:srgbClr val="FFFF00"/>
                </a:solidFill>
                <a:latin typeface="Arial" panose="020B0604020202020204" pitchFamily="34" charset="0"/>
              </a:defRPr>
            </a:lvl3pPr>
            <a:lvl4pPr marL="1600200" indent="-228600" eaLnBrk="0" hangingPunct="0">
              <a:defRPr sz="2400">
                <a:solidFill>
                  <a:srgbClr val="FFFF00"/>
                </a:solidFill>
                <a:latin typeface="Arial" panose="020B0604020202020204" pitchFamily="34" charset="0"/>
              </a:defRPr>
            </a:lvl4pPr>
            <a:lvl5pPr marL="2057400" indent="-228600" eaLnBrk="0" hangingPunct="0">
              <a:defRPr sz="2400">
                <a:solidFill>
                  <a:srgbClr val="FFFF00"/>
                </a:solidFill>
                <a:latin typeface="Arial" panose="020B0604020202020204" pitchFamily="34"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defRPr>
            </a:lvl9pPr>
          </a:lstStyle>
          <a:p>
            <a:r>
              <a:rPr lang="en-US" sz="1600" i="1" dirty="0">
                <a:solidFill>
                  <a:srgbClr val="000000"/>
                </a:solidFill>
              </a:rPr>
              <a:t>Elephant Bungee Jumping</a:t>
            </a:r>
            <a:r>
              <a:rPr lang="en-US" sz="1600" dirty="0">
                <a:solidFill>
                  <a:srgbClr val="000000"/>
                </a:solidFill>
              </a:rPr>
              <a:t> # 8: A Poke In the Eye With A Sharp Stick</a:t>
            </a:r>
            <a:endParaRPr lang="en-US" sz="1600" dirty="0"/>
          </a:p>
        </p:txBody>
      </p:sp>
      <p:sp>
        <p:nvSpPr>
          <p:cNvPr id="7" name="Content Placeholder 6"/>
          <p:cNvSpPr>
            <a:spLocks noGrp="1"/>
          </p:cNvSpPr>
          <p:nvPr>
            <p:ph idx="1"/>
          </p:nvPr>
        </p:nvSpPr>
        <p:spPr>
          <a:xfrm>
            <a:off x="177461" y="2503262"/>
            <a:ext cx="8789077" cy="2477896"/>
          </a:xfrm>
        </p:spPr>
        <p:txBody>
          <a:bodyPr>
            <a:normAutofit fontScale="92500" lnSpcReduction="10000"/>
          </a:bodyPr>
          <a:lstStyle/>
          <a:p>
            <a:pPr marL="0" indent="0">
              <a:buNone/>
            </a:pPr>
            <a:r>
              <a:rPr lang="en-US" sz="2600" b="1" dirty="0"/>
              <a:t>Universal Truth # 8</a:t>
            </a:r>
            <a:r>
              <a:rPr lang="en-US" sz="2600" dirty="0"/>
              <a:t>: Never allow developers to modify COTS software products</a:t>
            </a:r>
          </a:p>
          <a:p>
            <a:pPr marL="0" indent="0">
              <a:buNone/>
            </a:pPr>
            <a:endParaRPr lang="en-US" sz="2000" b="1" dirty="0" smtClean="0"/>
          </a:p>
          <a:p>
            <a:pPr marL="0" indent="0">
              <a:buNone/>
            </a:pPr>
            <a:r>
              <a:rPr lang="en-US" sz="2000" b="1" dirty="0" smtClean="0"/>
              <a:t>Management </a:t>
            </a:r>
            <a:r>
              <a:rPr lang="en-US" sz="2000" b="1" dirty="0"/>
              <a:t>Emphasis</a:t>
            </a:r>
          </a:p>
          <a:p>
            <a:r>
              <a:rPr lang="en-US" sz="2000" dirty="0" smtClean="0"/>
              <a:t>JUST </a:t>
            </a:r>
            <a:r>
              <a:rPr lang="en-US" sz="2000" dirty="0"/>
              <a:t>SAY NO!</a:t>
            </a:r>
          </a:p>
          <a:p>
            <a:r>
              <a:rPr lang="en-US" sz="2000" dirty="0" smtClean="0"/>
              <a:t>An </a:t>
            </a:r>
            <a:r>
              <a:rPr lang="en-US" sz="2000" dirty="0"/>
              <a:t>absolute prohibition</a:t>
            </a:r>
          </a:p>
          <a:p>
            <a:r>
              <a:rPr lang="en-US" sz="2000" dirty="0" smtClean="0"/>
              <a:t>Never </a:t>
            </a:r>
            <a:r>
              <a:rPr lang="en-US" sz="2000" dirty="0"/>
              <a:t>pay a COTS vendor to specifically tailor or modify their product for you</a:t>
            </a:r>
          </a:p>
          <a:p>
            <a:endParaRPr lang="en-US" sz="2000" dirty="0"/>
          </a:p>
        </p:txBody>
      </p:sp>
      <p:sp>
        <p:nvSpPr>
          <p:cNvPr id="6" name="Title 5"/>
          <p:cNvSpPr>
            <a:spLocks noGrp="1"/>
          </p:cNvSpPr>
          <p:nvPr>
            <p:ph type="title"/>
          </p:nvPr>
        </p:nvSpPr>
        <p:spPr/>
        <p:txBody>
          <a:bodyPr>
            <a:normAutofit/>
          </a:bodyPr>
          <a:lstStyle/>
          <a:p>
            <a:r>
              <a:rPr lang="en-US" dirty="0"/>
              <a:t>COTS and Modification</a:t>
            </a:r>
            <a:br>
              <a:rPr lang="en-US" dirty="0"/>
            </a:br>
            <a:r>
              <a:rPr lang="en-US" dirty="0"/>
              <a:t>Elephant Bungee </a:t>
            </a:r>
            <a:r>
              <a:rPr lang="en-US" dirty="0" smtClean="0"/>
              <a:t>Wisdom</a:t>
            </a:r>
            <a:endParaRPr lang="en-US" dirty="0"/>
          </a:p>
        </p:txBody>
      </p:sp>
      <p:sp>
        <p:nvSpPr>
          <p:cNvPr id="3" name="Rectangle 2"/>
          <p:cNvSpPr/>
          <p:nvPr/>
        </p:nvSpPr>
        <p:spPr>
          <a:xfrm>
            <a:off x="168656" y="1424702"/>
            <a:ext cx="8975344" cy="830997"/>
          </a:xfrm>
          <a:prstGeom prst="rect">
            <a:avLst/>
          </a:prstGeom>
        </p:spPr>
        <p:txBody>
          <a:bodyPr wrap="square">
            <a:spAutoFit/>
          </a:bodyPr>
          <a:lstStyle/>
          <a:p>
            <a:pPr lvl="0">
              <a:spcBef>
                <a:spcPct val="20000"/>
              </a:spcBef>
              <a:buClr>
                <a:srgbClr val="0070C0"/>
              </a:buClr>
              <a:buSzPct val="150000"/>
            </a:pPr>
            <a:r>
              <a:rPr lang="en-US" sz="2400" b="1" dirty="0">
                <a:solidFill>
                  <a:prstClr val="black"/>
                </a:solidFill>
                <a:latin typeface="Arial" panose="020B0604020202020204" pitchFamily="34" charset="0"/>
                <a:cs typeface="Arial" panose="020B0604020202020204" pitchFamily="34" charset="0"/>
              </a:rPr>
              <a:t>Universal Truth #9</a:t>
            </a:r>
            <a:r>
              <a:rPr lang="en-US" sz="2400" dirty="0">
                <a:solidFill>
                  <a:prstClr val="black"/>
                </a:solidFill>
                <a:latin typeface="Arial" panose="020B0604020202020204" pitchFamily="34" charset="0"/>
                <a:cs typeface="Arial" panose="020B0604020202020204" pitchFamily="34" charset="0"/>
              </a:rPr>
              <a:t>: COTS are not necessarily the best solution. They bring risks + benefits…understand both!</a:t>
            </a:r>
          </a:p>
        </p:txBody>
      </p:sp>
      <p:sp>
        <p:nvSpPr>
          <p:cNvPr id="9" name="Text Box 4"/>
          <p:cNvSpPr txBox="1">
            <a:spLocks noChangeArrowheads="1"/>
          </p:cNvSpPr>
          <p:nvPr/>
        </p:nvSpPr>
        <p:spPr bwMode="auto">
          <a:xfrm>
            <a:off x="186506" y="5581737"/>
            <a:ext cx="4724400" cy="547036"/>
          </a:xfrm>
          <a:prstGeom prst="rect">
            <a:avLst/>
          </a:prstGeom>
          <a:solidFill>
            <a:schemeClr val="accent1">
              <a:lumMod val="20000"/>
              <a:lumOff val="80000"/>
            </a:schemeClr>
          </a:solidFill>
          <a:ln>
            <a:solidFill>
              <a:schemeClr val="tx1"/>
            </a:solidFill>
          </a:ln>
          <a:extLst/>
        </p:spPr>
        <p:txBody>
          <a:bodyPr lIns="102833" tIns="51417" rIns="102833" bIns="51417">
            <a:spAutoFit/>
          </a:bodyPr>
          <a:lstStyle>
            <a:lvl1pPr defTabSz="1028700" eaLnBrk="0" hangingPunct="0">
              <a:defRPr sz="2400">
                <a:solidFill>
                  <a:srgbClr val="FFFF00"/>
                </a:solidFill>
                <a:latin typeface="Arial" panose="020B0604020202020204" pitchFamily="34" charset="0"/>
              </a:defRPr>
            </a:lvl1pPr>
            <a:lvl2pPr marL="742950" indent="-285750" defTabSz="1028700" eaLnBrk="0" hangingPunct="0">
              <a:defRPr sz="2400">
                <a:solidFill>
                  <a:srgbClr val="FFFF00"/>
                </a:solidFill>
                <a:latin typeface="Arial" panose="020B0604020202020204" pitchFamily="34" charset="0"/>
              </a:defRPr>
            </a:lvl2pPr>
            <a:lvl3pPr marL="1143000" indent="-228600" defTabSz="1028700" eaLnBrk="0" hangingPunct="0">
              <a:defRPr sz="2400">
                <a:solidFill>
                  <a:srgbClr val="FFFF00"/>
                </a:solidFill>
                <a:latin typeface="Arial" panose="020B0604020202020204" pitchFamily="34" charset="0"/>
              </a:defRPr>
            </a:lvl3pPr>
            <a:lvl4pPr marL="1600200" indent="-228600" defTabSz="1028700" eaLnBrk="0" hangingPunct="0">
              <a:defRPr sz="2400">
                <a:solidFill>
                  <a:srgbClr val="FFFF00"/>
                </a:solidFill>
                <a:latin typeface="Arial" panose="020B0604020202020204" pitchFamily="34" charset="0"/>
              </a:defRPr>
            </a:lvl4pPr>
            <a:lvl5pPr marL="2057400" indent="-228600" defTabSz="1028700" eaLnBrk="0" hangingPunct="0">
              <a:defRPr sz="2400">
                <a:solidFill>
                  <a:srgbClr val="FFFF00"/>
                </a:solidFill>
                <a:latin typeface="Arial" panose="020B0604020202020204" pitchFamily="34" charset="0"/>
              </a:defRPr>
            </a:lvl5pPr>
            <a:lvl6pPr marL="2514600" indent="-228600" defTabSz="1028700" eaLnBrk="0" fontAlgn="base" hangingPunct="0">
              <a:spcBef>
                <a:spcPct val="0"/>
              </a:spcBef>
              <a:spcAft>
                <a:spcPct val="0"/>
              </a:spcAft>
              <a:defRPr sz="2400">
                <a:solidFill>
                  <a:srgbClr val="FFFF00"/>
                </a:solidFill>
                <a:latin typeface="Arial" panose="020B0604020202020204" pitchFamily="34" charset="0"/>
              </a:defRPr>
            </a:lvl6pPr>
            <a:lvl7pPr marL="2971800" indent="-228600" defTabSz="1028700" eaLnBrk="0" fontAlgn="base" hangingPunct="0">
              <a:spcBef>
                <a:spcPct val="0"/>
              </a:spcBef>
              <a:spcAft>
                <a:spcPct val="0"/>
              </a:spcAft>
              <a:defRPr sz="2400">
                <a:solidFill>
                  <a:srgbClr val="FFFF00"/>
                </a:solidFill>
                <a:latin typeface="Arial" panose="020B0604020202020204" pitchFamily="34" charset="0"/>
              </a:defRPr>
            </a:lvl7pPr>
            <a:lvl8pPr marL="3429000" indent="-228600" defTabSz="1028700" eaLnBrk="0" fontAlgn="base" hangingPunct="0">
              <a:spcBef>
                <a:spcPct val="0"/>
              </a:spcBef>
              <a:spcAft>
                <a:spcPct val="0"/>
              </a:spcAft>
              <a:defRPr sz="2400">
                <a:solidFill>
                  <a:srgbClr val="FFFF00"/>
                </a:solidFill>
                <a:latin typeface="Arial" panose="020B0604020202020204" pitchFamily="34" charset="0"/>
              </a:defRPr>
            </a:lvl8pPr>
            <a:lvl9pPr marL="3886200" indent="-228600" defTabSz="1028700" eaLnBrk="0" fontAlgn="base" hangingPunct="0">
              <a:spcBef>
                <a:spcPct val="0"/>
              </a:spcBef>
              <a:spcAft>
                <a:spcPct val="0"/>
              </a:spcAft>
              <a:defRPr sz="2400">
                <a:solidFill>
                  <a:srgbClr val="FFFF00"/>
                </a:solidFill>
                <a:latin typeface="Arial" panose="020B0604020202020204" pitchFamily="34" charset="0"/>
              </a:defRPr>
            </a:lvl9pPr>
          </a:lstStyle>
          <a:p>
            <a:pPr algn="just">
              <a:lnSpc>
                <a:spcPct val="90000"/>
              </a:lnSpc>
            </a:pPr>
            <a:r>
              <a:rPr lang="en-US" sz="1600" i="1" dirty="0">
                <a:solidFill>
                  <a:srgbClr val="000000"/>
                </a:solidFill>
              </a:rPr>
              <a:t>Elephant Bungee Jumping</a:t>
            </a:r>
            <a:r>
              <a:rPr lang="en-US" sz="1600" dirty="0">
                <a:solidFill>
                  <a:srgbClr val="000000"/>
                </a:solidFill>
              </a:rPr>
              <a:t> #9: Avoiding Diseases that Are Fun to Catch</a:t>
            </a:r>
            <a:endParaRPr lang="en-US" sz="1600" dirty="0"/>
          </a:p>
        </p:txBody>
      </p:sp>
    </p:spTree>
    <p:custDataLst>
      <p:tags r:id="rId1"/>
    </p:custDataLst>
    <p:extLst>
      <p:ext uri="{BB962C8B-B14F-4D97-AF65-F5344CB8AC3E}">
        <p14:creationId xmlns:p14="http://schemas.microsoft.com/office/powerpoint/2010/main" val="35649122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E0D0AC-F64C-48A7-95DD-B5916F396131}" type="slidenum">
              <a:rPr lang="en-US" smtClean="0"/>
              <a:pPr/>
              <a:t>27</a:t>
            </a:fld>
            <a:endParaRPr lang="en-US" dirty="0"/>
          </a:p>
        </p:txBody>
      </p:sp>
      <p:sp>
        <p:nvSpPr>
          <p:cNvPr id="8" name="Footer Placeholder 7"/>
          <p:cNvSpPr>
            <a:spLocks noGrp="1"/>
          </p:cNvSpPr>
          <p:nvPr>
            <p:ph type="ftr" sz="quarter" idx="11"/>
          </p:nvPr>
        </p:nvSpPr>
        <p:spPr/>
        <p:txBody>
          <a:bodyPr/>
          <a:lstStyle/>
          <a:p>
            <a:r>
              <a:rPr lang="en-US" dirty="0" smtClean="0"/>
              <a:t>Systems Development</a:t>
            </a:r>
          </a:p>
        </p:txBody>
      </p:sp>
      <p:sp>
        <p:nvSpPr>
          <p:cNvPr id="6" name="TextBox 5"/>
          <p:cNvSpPr txBox="1"/>
          <p:nvPr/>
        </p:nvSpPr>
        <p:spPr>
          <a:xfrm>
            <a:off x="931985" y="5443210"/>
            <a:ext cx="7696200" cy="523220"/>
          </a:xfrm>
          <a:prstGeom prst="rect">
            <a:avLst/>
          </a:prstGeom>
          <a:solidFill>
            <a:schemeClr val="accent1">
              <a:lumMod val="20000"/>
              <a:lumOff val="80000"/>
            </a:schemeClr>
          </a:solidFill>
          <a:ln>
            <a:solidFill>
              <a:schemeClr val="tx1"/>
            </a:solidFill>
          </a:ln>
        </p:spPr>
        <p:txBody>
          <a:bodyPr>
            <a:spAutoFit/>
          </a:bodyPr>
          <a:lstStyle/>
          <a:p>
            <a:pPr>
              <a:defRPr/>
            </a:pPr>
            <a:r>
              <a:rPr lang="en-US" sz="1400" b="1" dirty="0">
                <a:solidFill>
                  <a:sysClr val="windowText" lastClr="000000"/>
                </a:solidFill>
              </a:rPr>
              <a:t>Source: </a:t>
            </a:r>
            <a:r>
              <a:rPr lang="en-US" sz="1400" b="1" i="1" dirty="0">
                <a:solidFill>
                  <a:sysClr val="windowText" lastClr="000000"/>
                </a:solidFill>
              </a:rPr>
              <a:t>Added Sources of Costs in Maintaining COTS-Intensive Systems</a:t>
            </a:r>
            <a:r>
              <a:rPr lang="en-US" sz="1400" b="1" dirty="0">
                <a:solidFill>
                  <a:sysClr val="windowText" lastClr="000000"/>
                </a:solidFill>
              </a:rPr>
              <a:t>, Clark, CrossTalk, June 2007 </a:t>
            </a:r>
          </a:p>
        </p:txBody>
      </p:sp>
      <p:sp>
        <p:nvSpPr>
          <p:cNvPr id="29700" name="Content Placeholder 4"/>
          <p:cNvSpPr>
            <a:spLocks noGrp="1"/>
          </p:cNvSpPr>
          <p:nvPr>
            <p:ph sz="half" idx="2"/>
          </p:nvPr>
        </p:nvSpPr>
        <p:spPr>
          <a:xfrm>
            <a:off x="4648200" y="1600201"/>
            <a:ext cx="4038600" cy="2819400"/>
          </a:xfrm>
        </p:spPr>
        <p:txBody>
          <a:bodyPr/>
          <a:lstStyle/>
          <a:p>
            <a:r>
              <a:rPr lang="en-US" dirty="0" smtClean="0"/>
              <a:t>Hardware Upgrades</a:t>
            </a:r>
          </a:p>
          <a:p>
            <a:r>
              <a:rPr lang="en-US" dirty="0" smtClean="0"/>
              <a:t>Disabling New Features</a:t>
            </a:r>
          </a:p>
          <a:p>
            <a:r>
              <a:rPr lang="en-US" dirty="0" smtClean="0"/>
              <a:t>Early Maintenance</a:t>
            </a:r>
          </a:p>
          <a:p>
            <a:r>
              <a:rPr lang="en-US" dirty="0" smtClean="0"/>
              <a:t>Market Watch</a:t>
            </a:r>
          </a:p>
          <a:p>
            <a:r>
              <a:rPr lang="en-US" dirty="0" smtClean="0"/>
              <a:t>Continuous Funding</a:t>
            </a:r>
          </a:p>
        </p:txBody>
      </p:sp>
      <p:sp>
        <p:nvSpPr>
          <p:cNvPr id="29699" name="Content Placeholder 3"/>
          <p:cNvSpPr>
            <a:spLocks noGrp="1"/>
          </p:cNvSpPr>
          <p:nvPr>
            <p:ph sz="half" idx="1"/>
          </p:nvPr>
        </p:nvSpPr>
        <p:spPr>
          <a:xfrm>
            <a:off x="457200" y="1600200"/>
            <a:ext cx="4038600" cy="3304309"/>
          </a:xfrm>
        </p:spPr>
        <p:txBody>
          <a:bodyPr/>
          <a:lstStyle/>
          <a:p>
            <a:r>
              <a:rPr lang="en-US" dirty="0" smtClean="0"/>
              <a:t>Licensing</a:t>
            </a:r>
          </a:p>
          <a:p>
            <a:r>
              <a:rPr lang="en-US" dirty="0" smtClean="0"/>
              <a:t>Evaluation of New Releases</a:t>
            </a:r>
          </a:p>
          <a:p>
            <a:r>
              <a:rPr lang="en-US" dirty="0" smtClean="0"/>
              <a:t>Defect Hunting</a:t>
            </a:r>
          </a:p>
          <a:p>
            <a:r>
              <a:rPr lang="en-US" dirty="0" smtClean="0"/>
              <a:t>Vendor Support</a:t>
            </a:r>
          </a:p>
          <a:p>
            <a:r>
              <a:rPr lang="en-US" dirty="0" smtClean="0"/>
              <a:t>Upgrade Ripple Effect</a:t>
            </a:r>
          </a:p>
        </p:txBody>
      </p:sp>
      <p:sp>
        <p:nvSpPr>
          <p:cNvPr id="29698" name="Title 1"/>
          <p:cNvSpPr>
            <a:spLocks noGrp="1"/>
          </p:cNvSpPr>
          <p:nvPr>
            <p:ph type="title"/>
          </p:nvPr>
        </p:nvSpPr>
        <p:spPr/>
        <p:txBody>
          <a:bodyPr/>
          <a:lstStyle/>
          <a:p>
            <a:r>
              <a:rPr lang="en-US" dirty="0" smtClean="0"/>
              <a:t>COTS</a:t>
            </a:r>
            <a:r>
              <a:rPr lang="en-US" altLang="en-US" dirty="0" smtClean="0"/>
              <a:t>—</a:t>
            </a:r>
            <a:r>
              <a:rPr lang="en-US" dirty="0" smtClean="0"/>
              <a:t>Sources of Added Costs </a:t>
            </a:r>
            <a:br>
              <a:rPr lang="en-US" dirty="0" smtClean="0"/>
            </a:br>
            <a:r>
              <a:rPr lang="en-US" dirty="0" smtClean="0"/>
              <a:t>(Compared to custom applications)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E0D0AC-F64C-48A7-95DD-B5916F396131}" type="slidenum">
              <a:rPr lang="en-US" smtClean="0"/>
              <a:pPr/>
              <a:t>28</a:t>
            </a:fld>
            <a:endParaRPr lang="en-US" dirty="0"/>
          </a:p>
        </p:txBody>
      </p:sp>
      <p:sp>
        <p:nvSpPr>
          <p:cNvPr id="7" name="Footer Placeholder 6"/>
          <p:cNvSpPr>
            <a:spLocks noGrp="1"/>
          </p:cNvSpPr>
          <p:nvPr>
            <p:ph type="ftr" sz="quarter" idx="11"/>
          </p:nvPr>
        </p:nvSpPr>
        <p:spPr/>
        <p:txBody>
          <a:bodyPr/>
          <a:lstStyle/>
          <a:p>
            <a:r>
              <a:rPr lang="en-US" dirty="0" smtClean="0"/>
              <a:t>Systems Development</a:t>
            </a:r>
          </a:p>
        </p:txBody>
      </p:sp>
      <p:sp>
        <p:nvSpPr>
          <p:cNvPr id="4" name="TextBox 3"/>
          <p:cNvSpPr txBox="1"/>
          <p:nvPr/>
        </p:nvSpPr>
        <p:spPr>
          <a:xfrm>
            <a:off x="713509" y="6053570"/>
            <a:ext cx="7696200" cy="276225"/>
          </a:xfrm>
          <a:prstGeom prst="rect">
            <a:avLst/>
          </a:prstGeom>
          <a:solidFill>
            <a:schemeClr val="accent1">
              <a:lumMod val="20000"/>
              <a:lumOff val="80000"/>
            </a:schemeClr>
          </a:solidFill>
          <a:ln>
            <a:solidFill>
              <a:schemeClr val="tx1"/>
            </a:solidFill>
          </a:ln>
        </p:spPr>
        <p:txBody>
          <a:bodyPr>
            <a:spAutoFit/>
          </a:bodyPr>
          <a:lstStyle/>
          <a:p>
            <a:pPr>
              <a:defRPr/>
            </a:pPr>
            <a:r>
              <a:rPr lang="en-US" sz="1200" b="1" dirty="0"/>
              <a:t>Source: </a:t>
            </a:r>
            <a:r>
              <a:rPr lang="en-US" sz="1200" b="1" i="1" dirty="0"/>
              <a:t>Added Sources of Costs in Maintaining COTS-Intensive Systems</a:t>
            </a:r>
            <a:r>
              <a:rPr lang="en-US" sz="1200" b="1" dirty="0"/>
              <a:t>, Clark, CrossTalk, June 2007 </a:t>
            </a:r>
          </a:p>
        </p:txBody>
      </p:sp>
      <p:sp>
        <p:nvSpPr>
          <p:cNvPr id="30723" name="Content Placeholder 4"/>
          <p:cNvSpPr>
            <a:spLocks noGrp="1"/>
          </p:cNvSpPr>
          <p:nvPr>
            <p:ph idx="1"/>
          </p:nvPr>
        </p:nvSpPr>
        <p:spPr/>
        <p:txBody>
          <a:bodyPr>
            <a:normAutofit fontScale="92500" lnSpcReduction="10000"/>
          </a:bodyPr>
          <a:lstStyle/>
          <a:p>
            <a:r>
              <a:rPr lang="en-US" b="1" dirty="0" smtClean="0"/>
              <a:t>COTS Solution Systems</a:t>
            </a:r>
          </a:p>
          <a:p>
            <a:pPr lvl="1"/>
            <a:r>
              <a:rPr lang="en-US" dirty="0" smtClean="0"/>
              <a:t>Typical business or standard IT systems </a:t>
            </a:r>
          </a:p>
          <a:p>
            <a:pPr lvl="1"/>
            <a:r>
              <a:rPr lang="en-US" dirty="0" smtClean="0"/>
              <a:t>Major COTS component is essentially the system</a:t>
            </a:r>
          </a:p>
          <a:p>
            <a:pPr lvl="1"/>
            <a:r>
              <a:rPr lang="en-US" dirty="0" smtClean="0"/>
              <a:t>Has its own architecture</a:t>
            </a:r>
          </a:p>
          <a:p>
            <a:pPr lvl="1"/>
            <a:r>
              <a:rPr lang="en-US" dirty="0" smtClean="0"/>
              <a:t>Has internal business logic that must be followed to be used</a:t>
            </a:r>
          </a:p>
          <a:p>
            <a:r>
              <a:rPr lang="en-US" b="1" dirty="0" smtClean="0"/>
              <a:t>COTS-Intensive Systems (CIS)</a:t>
            </a:r>
          </a:p>
          <a:p>
            <a:pPr lvl="1"/>
            <a:r>
              <a:rPr lang="en-US" dirty="0" smtClean="0"/>
              <a:t>Comprised of many COTS components</a:t>
            </a:r>
          </a:p>
          <a:p>
            <a:pPr lvl="1"/>
            <a:r>
              <a:rPr lang="en-US" dirty="0" smtClean="0"/>
              <a:t>Often safety and performance critical systems</a:t>
            </a:r>
          </a:p>
          <a:p>
            <a:pPr lvl="1"/>
            <a:r>
              <a:rPr lang="en-US" dirty="0" smtClean="0"/>
              <a:t>User interface and data transmission may be handled by many components</a:t>
            </a:r>
          </a:p>
          <a:p>
            <a:pPr lvl="1"/>
            <a:r>
              <a:rPr lang="en-US" dirty="0" smtClean="0"/>
              <a:t>Interact with each other through custom-developed “glue code” using vendor provided application program interfaces and with custom-developed application code</a:t>
            </a:r>
          </a:p>
        </p:txBody>
      </p:sp>
      <p:sp>
        <p:nvSpPr>
          <p:cNvPr id="30722" name="Title 1"/>
          <p:cNvSpPr>
            <a:spLocks noGrp="1"/>
          </p:cNvSpPr>
          <p:nvPr>
            <p:ph type="title"/>
          </p:nvPr>
        </p:nvSpPr>
        <p:spPr/>
        <p:txBody>
          <a:bodyPr/>
          <a:lstStyle/>
          <a:p>
            <a:r>
              <a:rPr lang="en-US" dirty="0" smtClean="0"/>
              <a:t>Different COTS System Compositions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E0D0AC-F64C-48A7-95DD-B5916F396131}" type="slidenum">
              <a:rPr lang="en-US" smtClean="0"/>
              <a:pPr/>
              <a:t>29</a:t>
            </a:fld>
            <a:endParaRPr lang="en-US" dirty="0"/>
          </a:p>
        </p:txBody>
      </p:sp>
      <p:sp>
        <p:nvSpPr>
          <p:cNvPr id="8" name="Footer Placeholder 7"/>
          <p:cNvSpPr>
            <a:spLocks noGrp="1"/>
          </p:cNvSpPr>
          <p:nvPr>
            <p:ph type="ftr" sz="quarter" idx="11"/>
          </p:nvPr>
        </p:nvSpPr>
        <p:spPr/>
        <p:txBody>
          <a:bodyPr/>
          <a:lstStyle/>
          <a:p>
            <a:r>
              <a:rPr lang="en-US" dirty="0" smtClean="0"/>
              <a:t>Systems Development</a:t>
            </a:r>
          </a:p>
        </p:txBody>
      </p:sp>
      <p:sp>
        <p:nvSpPr>
          <p:cNvPr id="3" name="Content Placeholder 2"/>
          <p:cNvSpPr>
            <a:spLocks noGrp="1"/>
          </p:cNvSpPr>
          <p:nvPr>
            <p:ph idx="1"/>
          </p:nvPr>
        </p:nvSpPr>
        <p:spPr>
          <a:xfrm>
            <a:off x="193963" y="1323109"/>
            <a:ext cx="8811492" cy="5340927"/>
          </a:xfrm>
        </p:spPr>
        <p:txBody>
          <a:bodyPr>
            <a:normAutofit fontScale="77500" lnSpcReduction="20000"/>
          </a:bodyPr>
          <a:lstStyle/>
          <a:p>
            <a:pPr>
              <a:spcAft>
                <a:spcPts val="300"/>
              </a:spcAft>
            </a:pPr>
            <a:r>
              <a:rPr lang="en-US" b="1" dirty="0" smtClean="0"/>
              <a:t>System obsolescence, technology refresh, and upgrade planning </a:t>
            </a:r>
          </a:p>
          <a:p>
            <a:pPr lvl="1">
              <a:spcAft>
                <a:spcPts val="300"/>
              </a:spcAft>
            </a:pPr>
            <a:r>
              <a:rPr lang="en-US" dirty="0" smtClean="0"/>
              <a:t>Each COTS software product life cycle includes updates, refreshes, and obsolescence (i.e., unsupported releases). </a:t>
            </a:r>
          </a:p>
          <a:p>
            <a:pPr lvl="1">
              <a:spcAft>
                <a:spcPts val="300"/>
              </a:spcAft>
            </a:pPr>
            <a:r>
              <a:rPr lang="en-US" dirty="0" smtClean="0"/>
              <a:t>Life cycle is not based on the users’ requests or budgetary cycles, but rather on marketplace demands and COTS software vendors’ business plans.</a:t>
            </a:r>
          </a:p>
          <a:p>
            <a:pPr>
              <a:spcAft>
                <a:spcPts val="300"/>
              </a:spcAft>
            </a:pPr>
            <a:r>
              <a:rPr lang="en-US" b="1" dirty="0" smtClean="0"/>
              <a:t>Source code escrow</a:t>
            </a:r>
          </a:p>
          <a:p>
            <a:pPr lvl="1">
              <a:spcAft>
                <a:spcPts val="300"/>
              </a:spcAft>
            </a:pPr>
            <a:r>
              <a:rPr lang="en-US" dirty="0" smtClean="0"/>
              <a:t>Source code may be owned by the COTS vendor or the third-party integrator. </a:t>
            </a:r>
          </a:p>
          <a:p>
            <a:pPr lvl="1">
              <a:spcAft>
                <a:spcPts val="300"/>
              </a:spcAft>
            </a:pPr>
            <a:r>
              <a:rPr lang="en-US" dirty="0" smtClean="0"/>
              <a:t>Problems can arise when the COTS vendor goes out of business or no longer exists due to a business merger or acquisition.</a:t>
            </a:r>
          </a:p>
          <a:p>
            <a:pPr>
              <a:spcAft>
                <a:spcPts val="300"/>
              </a:spcAft>
            </a:pPr>
            <a:r>
              <a:rPr lang="en-US" b="1" dirty="0" smtClean="0"/>
              <a:t>Vendor license management </a:t>
            </a:r>
          </a:p>
          <a:p>
            <a:pPr lvl="1">
              <a:spcAft>
                <a:spcPts val="300"/>
              </a:spcAft>
            </a:pPr>
            <a:r>
              <a:rPr lang="en-US" dirty="0" smtClean="0"/>
              <a:t>During development, licenses may be managed by the system integrator. </a:t>
            </a:r>
          </a:p>
          <a:p>
            <a:pPr lvl="1">
              <a:spcAft>
                <a:spcPts val="300"/>
              </a:spcAft>
            </a:pPr>
            <a:r>
              <a:rPr lang="en-US" dirty="0" smtClean="0"/>
              <a:t>The transition of license management tasks to the sustainment organization needs to be jointly planned by the program office and sustainment organization.</a:t>
            </a:r>
          </a:p>
          <a:p>
            <a:pPr>
              <a:spcAft>
                <a:spcPts val="300"/>
              </a:spcAft>
            </a:pPr>
            <a:r>
              <a:rPr lang="en-US" dirty="0" smtClean="0"/>
              <a:t> </a:t>
            </a:r>
            <a:r>
              <a:rPr lang="en-US" b="1" dirty="0" smtClean="0"/>
              <a:t>Architecture and COTS software interfaces </a:t>
            </a:r>
          </a:p>
          <a:p>
            <a:pPr lvl="1">
              <a:spcAft>
                <a:spcPts val="300"/>
              </a:spcAft>
            </a:pPr>
            <a:r>
              <a:rPr lang="en-US" dirty="0" smtClean="0"/>
              <a:t>During system development, third-party integrators/ developers may capitalize on relationships with COTS software vendors to acquire system-specific capabilities. </a:t>
            </a:r>
          </a:p>
          <a:p>
            <a:pPr lvl="1">
              <a:spcAft>
                <a:spcPts val="300"/>
              </a:spcAft>
            </a:pPr>
            <a:r>
              <a:rPr lang="en-US" dirty="0" smtClean="0"/>
              <a:t>These capabilities may not be in the official version of the product and there is no guarantee that these “extra” features will be maintained as the product evolves.</a:t>
            </a:r>
            <a:endParaRPr lang="en-US" dirty="0"/>
          </a:p>
        </p:txBody>
      </p:sp>
      <p:sp>
        <p:nvSpPr>
          <p:cNvPr id="2" name="Title 1"/>
          <p:cNvSpPr>
            <a:spLocks noGrp="1"/>
          </p:cNvSpPr>
          <p:nvPr>
            <p:ph type="title"/>
          </p:nvPr>
        </p:nvSpPr>
        <p:spPr/>
        <p:txBody>
          <a:bodyPr/>
          <a:lstStyle/>
          <a:p>
            <a:r>
              <a:rPr lang="en-US" dirty="0" smtClean="0"/>
              <a:t>COTS-Intensive Systems</a:t>
            </a:r>
            <a:r>
              <a:rPr lang="en-US" altLang="en-US" dirty="0" smtClean="0"/>
              <a:t>—</a:t>
            </a:r>
            <a:br>
              <a:rPr lang="en-US" altLang="en-US" dirty="0" smtClean="0"/>
            </a:br>
            <a:r>
              <a:rPr lang="en-US" dirty="0" smtClean="0"/>
              <a:t>Impact on Sustainment</a:t>
            </a:r>
            <a:endParaRPr lang="en-US" dirty="0"/>
          </a:p>
        </p:txBody>
      </p:sp>
    </p:spTree>
    <p:custDataLst>
      <p:tags r:id="rId1"/>
    </p:custDataLst>
    <p:extLst>
      <p:ext uri="{BB962C8B-B14F-4D97-AF65-F5344CB8AC3E}">
        <p14:creationId xmlns:p14="http://schemas.microsoft.com/office/powerpoint/2010/main" val="2723080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E0D0AC-F64C-48A7-95DD-B5916F396131}" type="slidenum">
              <a:rPr lang="en-US" smtClean="0"/>
              <a:t>3</a:t>
            </a:fld>
            <a:endParaRPr lang="en-US" dirty="0"/>
          </a:p>
        </p:txBody>
      </p:sp>
      <p:sp>
        <p:nvSpPr>
          <p:cNvPr id="5" name="Footer Placeholder 4"/>
          <p:cNvSpPr>
            <a:spLocks noGrp="1"/>
          </p:cNvSpPr>
          <p:nvPr>
            <p:ph type="ftr" sz="quarter" idx="11"/>
          </p:nvPr>
        </p:nvSpPr>
        <p:spPr/>
        <p:txBody>
          <a:bodyPr/>
          <a:lstStyle/>
          <a:p>
            <a:r>
              <a:rPr lang="en-US" dirty="0" smtClean="0"/>
              <a:t>Systems Development</a:t>
            </a:r>
          </a:p>
        </p:txBody>
      </p:sp>
      <p:sp>
        <p:nvSpPr>
          <p:cNvPr id="3" name="Content Placeholder 2"/>
          <p:cNvSpPr>
            <a:spLocks noGrp="1"/>
          </p:cNvSpPr>
          <p:nvPr>
            <p:ph idx="1"/>
          </p:nvPr>
        </p:nvSpPr>
        <p:spPr/>
        <p:txBody>
          <a:bodyPr/>
          <a:lstStyle/>
          <a:p>
            <a:r>
              <a:rPr lang="en-US" sz="2000" dirty="0"/>
              <a:t>Compare and contrast the major DoD software development paradigms and recognize new development paradigms and trends</a:t>
            </a:r>
            <a:r>
              <a:rPr lang="en-US" sz="2000" dirty="0" smtClean="0"/>
              <a:t>.</a:t>
            </a:r>
          </a:p>
          <a:p>
            <a:r>
              <a:rPr lang="en-US" sz="2000" dirty="0"/>
              <a:t>Identify best practices in order to reduce software assurance vulnerabilities</a:t>
            </a:r>
            <a:r>
              <a:rPr lang="en-US" sz="2000" dirty="0" smtClean="0"/>
              <a:t>.</a:t>
            </a:r>
          </a:p>
          <a:p>
            <a:r>
              <a:rPr lang="en-US" sz="2000" dirty="0"/>
              <a:t>Identify unique issues and costs associated with Commercial Off The Shelf (COTS) components and software systems during a software development effort</a:t>
            </a:r>
            <a:r>
              <a:rPr lang="en-US" sz="2000" dirty="0" smtClean="0"/>
              <a:t>.</a:t>
            </a:r>
          </a:p>
          <a:p>
            <a:r>
              <a:rPr lang="en-US" sz="2000" dirty="0"/>
              <a:t>Identify the laws and policies requiring the use of software assurance</a:t>
            </a:r>
            <a:r>
              <a:rPr lang="en-US" sz="2000" dirty="0" smtClean="0"/>
              <a:t>.</a:t>
            </a:r>
          </a:p>
        </p:txBody>
      </p:sp>
      <p:sp>
        <p:nvSpPr>
          <p:cNvPr id="2" name="Title 1"/>
          <p:cNvSpPr>
            <a:spLocks noGrp="1"/>
          </p:cNvSpPr>
          <p:nvPr>
            <p:ph type="title"/>
          </p:nvPr>
        </p:nvSpPr>
        <p:spPr/>
        <p:txBody>
          <a:bodyPr/>
          <a:lstStyle/>
          <a:p>
            <a:r>
              <a:rPr lang="en-US" dirty="0" smtClean="0"/>
              <a:t>Today you will learn to:</a:t>
            </a:r>
            <a:endParaRPr lang="en-US" dirty="0"/>
          </a:p>
        </p:txBody>
      </p:sp>
    </p:spTree>
    <p:custDataLst>
      <p:tags r:id="rId1"/>
    </p:custDataLst>
    <p:extLst>
      <p:ext uri="{BB962C8B-B14F-4D97-AF65-F5344CB8AC3E}">
        <p14:creationId xmlns:p14="http://schemas.microsoft.com/office/powerpoint/2010/main" val="3658288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E0D0AC-F64C-48A7-95DD-B5916F396131}" type="slidenum">
              <a:rPr lang="en-US" smtClean="0"/>
              <a:pPr/>
              <a:t>30</a:t>
            </a:fld>
            <a:endParaRPr lang="en-US" dirty="0"/>
          </a:p>
        </p:txBody>
      </p:sp>
      <p:sp>
        <p:nvSpPr>
          <p:cNvPr id="14" name="Footer Placeholder 13"/>
          <p:cNvSpPr>
            <a:spLocks noGrp="1"/>
          </p:cNvSpPr>
          <p:nvPr>
            <p:ph type="ftr" sz="quarter" idx="11"/>
          </p:nvPr>
        </p:nvSpPr>
        <p:spPr/>
        <p:txBody>
          <a:bodyPr/>
          <a:lstStyle/>
          <a:p>
            <a:r>
              <a:rPr lang="en-US" dirty="0" smtClean="0"/>
              <a:t>Systems Development</a:t>
            </a:r>
          </a:p>
        </p:txBody>
      </p:sp>
      <p:sp>
        <p:nvSpPr>
          <p:cNvPr id="4" name="TextBox 3"/>
          <p:cNvSpPr txBox="1"/>
          <p:nvPr/>
        </p:nvSpPr>
        <p:spPr>
          <a:xfrm>
            <a:off x="791305" y="6140554"/>
            <a:ext cx="7696200" cy="276225"/>
          </a:xfrm>
          <a:prstGeom prst="rect">
            <a:avLst/>
          </a:prstGeom>
          <a:solidFill>
            <a:schemeClr val="accent1">
              <a:lumMod val="20000"/>
              <a:lumOff val="80000"/>
            </a:schemeClr>
          </a:solidFill>
          <a:ln>
            <a:solidFill>
              <a:schemeClr val="tx1"/>
            </a:solidFill>
          </a:ln>
        </p:spPr>
        <p:txBody>
          <a:bodyPr>
            <a:spAutoFit/>
          </a:bodyPr>
          <a:lstStyle/>
          <a:p>
            <a:pPr>
              <a:defRPr/>
            </a:pPr>
            <a:r>
              <a:rPr lang="en-US" sz="1200" b="1" dirty="0">
                <a:solidFill>
                  <a:schemeClr val="accent1">
                    <a:lumMod val="50000"/>
                  </a:schemeClr>
                </a:solidFill>
              </a:rPr>
              <a:t>Source: </a:t>
            </a:r>
            <a:r>
              <a:rPr lang="en-US" sz="1200" b="1" i="1" dirty="0">
                <a:solidFill>
                  <a:schemeClr val="accent1">
                    <a:lumMod val="50000"/>
                  </a:schemeClr>
                </a:solidFill>
              </a:rPr>
              <a:t>Added Sources of Costs in Maintaining COTS-Intensive Systems</a:t>
            </a:r>
            <a:r>
              <a:rPr lang="en-US" sz="1200" b="1" dirty="0">
                <a:solidFill>
                  <a:schemeClr val="accent1">
                    <a:lumMod val="50000"/>
                  </a:schemeClr>
                </a:solidFill>
              </a:rPr>
              <a:t>, Clark, CrossTalk, June 2007 </a:t>
            </a:r>
          </a:p>
        </p:txBody>
      </p:sp>
      <p:sp>
        <p:nvSpPr>
          <p:cNvPr id="5" name="TextBox 4"/>
          <p:cNvSpPr txBox="1"/>
          <p:nvPr/>
        </p:nvSpPr>
        <p:spPr>
          <a:xfrm>
            <a:off x="533399" y="5407288"/>
            <a:ext cx="8236527" cy="584775"/>
          </a:xfrm>
          <a:prstGeom prst="rect">
            <a:avLst/>
          </a:prstGeom>
          <a:noFill/>
        </p:spPr>
        <p:txBody>
          <a:bodyPr wrap="square">
            <a:spAutoFit/>
          </a:bodyPr>
          <a:lstStyle/>
          <a:p>
            <a:pPr algn="ctr">
              <a:defRPr/>
            </a:pPr>
            <a:r>
              <a:rPr lang="en-US" sz="1600" b="1" dirty="0"/>
              <a:t>Chart illustrates that maintenance costs increase steeply </a:t>
            </a:r>
            <a:r>
              <a:rPr lang="en-US" sz="1600" b="1" dirty="0" smtClean="0"/>
              <a:t/>
            </a:r>
            <a:br>
              <a:rPr lang="en-US" sz="1600" b="1" dirty="0" smtClean="0"/>
            </a:br>
            <a:r>
              <a:rPr lang="en-US" sz="1600" b="1" dirty="0" smtClean="0"/>
              <a:t>as </a:t>
            </a:r>
            <a:r>
              <a:rPr lang="en-US" sz="1600" b="1" dirty="0"/>
              <a:t>the number of COTS components increase</a:t>
            </a:r>
          </a:p>
        </p:txBody>
      </p:sp>
      <p:pic>
        <p:nvPicPr>
          <p:cNvPr id="31746" name="Picture 1" descr="graph indicating that sustainment costs rise as the number of COTS packages requiring integration increase" title="Relationship of integration effort and sustainment cost"/>
          <p:cNvPicPr>
            <a:picLocks noChangeAspect="1" noChangeArrowheads="1"/>
          </p:cNvPicPr>
          <p:nvPr/>
        </p:nvPicPr>
        <p:blipFill>
          <a:blip r:embed="rId4" cstate="print">
            <a:extLst>
              <a:ext uri="{28A0092B-C50C-407E-A947-70E740481C1C}">
                <a14:useLocalDpi xmlns:a14="http://schemas.microsoft.com/office/drawing/2010/main" val="0"/>
              </a:ext>
            </a:extLst>
          </a:blip>
          <a:srcRect l="18124" t="30469" r="19376" b="24219"/>
          <a:stretch>
            <a:fillRect/>
          </a:stretch>
        </p:blipFill>
        <p:spPr bwMode="auto">
          <a:xfrm>
            <a:off x="457200" y="1219200"/>
            <a:ext cx="7803931"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p:txBody>
          <a:bodyPr>
            <a:normAutofit/>
          </a:bodyPr>
          <a:lstStyle/>
          <a:p>
            <a:r>
              <a:rPr lang="en-US" dirty="0" smtClean="0"/>
              <a:t>COTS</a:t>
            </a:r>
            <a:r>
              <a:rPr lang="en-US" altLang="en-US" dirty="0" smtClean="0"/>
              <a:t>—</a:t>
            </a:r>
            <a:r>
              <a:rPr lang="en-US" dirty="0" smtClean="0"/>
              <a:t>Number of Components</a:t>
            </a:r>
            <a:br>
              <a:rPr lang="en-US" dirty="0" smtClean="0"/>
            </a:br>
            <a:r>
              <a:rPr lang="en-US" dirty="0" smtClean="0"/>
              <a:t> vs. Maintenance Costs</a:t>
            </a: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E0D0AC-F64C-48A7-95DD-B5916F396131}" type="slidenum">
              <a:rPr lang="en-US" smtClean="0"/>
              <a:pPr/>
              <a:t>31</a:t>
            </a:fld>
            <a:endParaRPr lang="en-US" dirty="0"/>
          </a:p>
        </p:txBody>
      </p:sp>
      <p:sp>
        <p:nvSpPr>
          <p:cNvPr id="8" name="Footer Placeholder 7"/>
          <p:cNvSpPr>
            <a:spLocks noGrp="1"/>
          </p:cNvSpPr>
          <p:nvPr>
            <p:ph type="ftr" sz="quarter" idx="11"/>
          </p:nvPr>
        </p:nvSpPr>
        <p:spPr/>
        <p:txBody>
          <a:bodyPr/>
          <a:lstStyle/>
          <a:p>
            <a:r>
              <a:rPr lang="en-US" dirty="0" smtClean="0"/>
              <a:t>Systems Development</a:t>
            </a:r>
          </a:p>
        </p:txBody>
      </p:sp>
      <p:pic>
        <p:nvPicPr>
          <p:cNvPr id="32772" name="Picture 2" descr="large bull elephant. highlights the source of the bullet comments - Elephant Bungee Wisdom, a software development guide published by the National Reconnaissance Office&#10;" title="Elephant"/>
          <p:cNvPicPr>
            <a:picLocks noChangeAspect="1" noChangeArrowheads="1"/>
          </p:cNvPicPr>
          <p:nvPr/>
        </p:nvPicPr>
        <p:blipFill>
          <a:blip r:embed="rId4" cstate="print">
            <a:extLst>
              <a:ext uri="{28A0092B-C50C-407E-A947-70E740481C1C}">
                <a14:useLocalDpi xmlns:a14="http://schemas.microsoft.com/office/drawing/2010/main" val="0"/>
              </a:ext>
            </a:extLst>
          </a:blip>
          <a:srcRect l="14870" t="4498" r="8881"/>
          <a:stretch>
            <a:fillRect/>
          </a:stretch>
        </p:blipFill>
        <p:spPr bwMode="auto">
          <a:xfrm>
            <a:off x="330482" y="48970"/>
            <a:ext cx="2305012" cy="192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4"/>
          <p:cNvSpPr txBox="1">
            <a:spLocks noChangeArrowheads="1"/>
          </p:cNvSpPr>
          <p:nvPr/>
        </p:nvSpPr>
        <p:spPr bwMode="auto">
          <a:xfrm>
            <a:off x="168656" y="5855256"/>
            <a:ext cx="3644900" cy="581025"/>
          </a:xfrm>
          <a:prstGeom prst="rect">
            <a:avLst/>
          </a:prstGeom>
          <a:solidFill>
            <a:schemeClr val="accent1">
              <a:lumMod val="20000"/>
              <a:lumOff val="80000"/>
            </a:schemeClr>
          </a:solidFill>
          <a:ln w="9525">
            <a:solidFill>
              <a:srgbClr val="000000"/>
            </a:solidFill>
            <a:miter lim="800000"/>
            <a:headEnd/>
            <a:tailEnd/>
          </a:ln>
          <a:extLst/>
        </p:spPr>
        <p:txBody>
          <a:bodyPr>
            <a:spAutoFit/>
          </a:bodyPr>
          <a:lstStyle>
            <a:lvl1pPr eaLnBrk="0" hangingPunct="0">
              <a:defRPr sz="2400">
                <a:solidFill>
                  <a:srgbClr val="FFFF00"/>
                </a:solidFill>
                <a:latin typeface="Arial" panose="020B0604020202020204" pitchFamily="34" charset="0"/>
              </a:defRPr>
            </a:lvl1pPr>
            <a:lvl2pPr marL="742950" indent="-285750" eaLnBrk="0" hangingPunct="0">
              <a:defRPr sz="2400">
                <a:solidFill>
                  <a:srgbClr val="FFFF00"/>
                </a:solidFill>
                <a:latin typeface="Arial" panose="020B0604020202020204" pitchFamily="34" charset="0"/>
              </a:defRPr>
            </a:lvl2pPr>
            <a:lvl3pPr marL="1143000" indent="-228600" eaLnBrk="0" hangingPunct="0">
              <a:defRPr sz="2400">
                <a:solidFill>
                  <a:srgbClr val="FFFF00"/>
                </a:solidFill>
                <a:latin typeface="Arial" panose="020B0604020202020204" pitchFamily="34" charset="0"/>
              </a:defRPr>
            </a:lvl3pPr>
            <a:lvl4pPr marL="1600200" indent="-228600" eaLnBrk="0" hangingPunct="0">
              <a:defRPr sz="2400">
                <a:solidFill>
                  <a:srgbClr val="FFFF00"/>
                </a:solidFill>
                <a:latin typeface="Arial" panose="020B0604020202020204" pitchFamily="34" charset="0"/>
              </a:defRPr>
            </a:lvl4pPr>
            <a:lvl5pPr marL="2057400" indent="-228600" eaLnBrk="0" hangingPunct="0">
              <a:defRPr sz="2400">
                <a:solidFill>
                  <a:srgbClr val="FFFF00"/>
                </a:solidFill>
                <a:latin typeface="Arial" panose="020B0604020202020204" pitchFamily="34"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defRPr>
            </a:lvl9pPr>
          </a:lstStyle>
          <a:p>
            <a:r>
              <a:rPr lang="en-US" sz="1600" i="1" dirty="0">
                <a:solidFill>
                  <a:srgbClr val="000000"/>
                </a:solidFill>
              </a:rPr>
              <a:t>Elephant Bungee Jumping</a:t>
            </a:r>
            <a:r>
              <a:rPr lang="en-US" sz="1600" dirty="0">
                <a:solidFill>
                  <a:srgbClr val="000000"/>
                </a:solidFill>
              </a:rPr>
              <a:t> # 8: A Poke In the Eye With A Sharp Stick</a:t>
            </a:r>
            <a:endParaRPr lang="en-US" sz="1600" dirty="0"/>
          </a:p>
        </p:txBody>
      </p:sp>
      <p:sp>
        <p:nvSpPr>
          <p:cNvPr id="7" name="Content Placeholder 6"/>
          <p:cNvSpPr>
            <a:spLocks noGrp="1"/>
          </p:cNvSpPr>
          <p:nvPr>
            <p:ph idx="1"/>
          </p:nvPr>
        </p:nvSpPr>
        <p:spPr>
          <a:xfrm>
            <a:off x="177461" y="3129796"/>
            <a:ext cx="8789077" cy="2477896"/>
          </a:xfrm>
        </p:spPr>
        <p:txBody>
          <a:bodyPr>
            <a:normAutofit fontScale="92500" lnSpcReduction="10000"/>
          </a:bodyPr>
          <a:lstStyle/>
          <a:p>
            <a:pPr marL="0" indent="0">
              <a:buNone/>
            </a:pPr>
            <a:r>
              <a:rPr lang="en-US" sz="2600" b="1" dirty="0"/>
              <a:t>Universal Truth # 8</a:t>
            </a:r>
            <a:r>
              <a:rPr lang="en-US" sz="2600" dirty="0"/>
              <a:t>: Never allow developers to modify COTS software products</a:t>
            </a:r>
          </a:p>
          <a:p>
            <a:pPr marL="0" indent="0">
              <a:buNone/>
            </a:pPr>
            <a:endParaRPr lang="en-US" sz="2000" b="1" dirty="0" smtClean="0"/>
          </a:p>
          <a:p>
            <a:pPr marL="0" indent="0">
              <a:buNone/>
            </a:pPr>
            <a:r>
              <a:rPr lang="en-US" sz="2000" b="1" dirty="0" smtClean="0"/>
              <a:t>Management </a:t>
            </a:r>
            <a:r>
              <a:rPr lang="en-US" sz="2000" b="1" dirty="0"/>
              <a:t>Emphasis</a:t>
            </a:r>
          </a:p>
          <a:p>
            <a:r>
              <a:rPr lang="en-US" sz="2000" dirty="0" smtClean="0"/>
              <a:t>JUST </a:t>
            </a:r>
            <a:r>
              <a:rPr lang="en-US" sz="2000" dirty="0"/>
              <a:t>SAY NO!</a:t>
            </a:r>
          </a:p>
          <a:p>
            <a:r>
              <a:rPr lang="en-US" sz="2000" dirty="0" smtClean="0"/>
              <a:t>An </a:t>
            </a:r>
            <a:r>
              <a:rPr lang="en-US" sz="2000" dirty="0"/>
              <a:t>absolute prohibition</a:t>
            </a:r>
          </a:p>
          <a:p>
            <a:r>
              <a:rPr lang="en-US" sz="2000" dirty="0" smtClean="0"/>
              <a:t>Never </a:t>
            </a:r>
            <a:r>
              <a:rPr lang="en-US" sz="2000" dirty="0"/>
              <a:t>pay a COTS vendor to specifically tailor or modify their product for you</a:t>
            </a:r>
          </a:p>
          <a:p>
            <a:endParaRPr lang="en-US" sz="2000" dirty="0"/>
          </a:p>
        </p:txBody>
      </p:sp>
      <p:sp>
        <p:nvSpPr>
          <p:cNvPr id="6" name="Title 5"/>
          <p:cNvSpPr>
            <a:spLocks noGrp="1"/>
          </p:cNvSpPr>
          <p:nvPr>
            <p:ph type="title"/>
          </p:nvPr>
        </p:nvSpPr>
        <p:spPr/>
        <p:txBody>
          <a:bodyPr>
            <a:normAutofit/>
          </a:bodyPr>
          <a:lstStyle/>
          <a:p>
            <a:r>
              <a:rPr lang="en-US" dirty="0"/>
              <a:t>COTS and Modification</a:t>
            </a:r>
            <a:br>
              <a:rPr lang="en-US" dirty="0"/>
            </a:br>
            <a:r>
              <a:rPr lang="en-US" dirty="0"/>
              <a:t>Elephant Bungee </a:t>
            </a:r>
            <a:r>
              <a:rPr lang="en-US" dirty="0" smtClean="0"/>
              <a:t>Wisdom</a:t>
            </a:r>
            <a:endParaRPr lang="en-US" dirty="0"/>
          </a:p>
        </p:txBody>
      </p:sp>
      <p:sp>
        <p:nvSpPr>
          <p:cNvPr id="3" name="Rectangle 2"/>
          <p:cNvSpPr/>
          <p:nvPr/>
        </p:nvSpPr>
        <p:spPr>
          <a:xfrm>
            <a:off x="168656" y="2051236"/>
            <a:ext cx="8975344" cy="830997"/>
          </a:xfrm>
          <a:prstGeom prst="rect">
            <a:avLst/>
          </a:prstGeom>
        </p:spPr>
        <p:txBody>
          <a:bodyPr wrap="square">
            <a:spAutoFit/>
          </a:bodyPr>
          <a:lstStyle/>
          <a:p>
            <a:pPr lvl="0">
              <a:spcBef>
                <a:spcPct val="20000"/>
              </a:spcBef>
              <a:buClr>
                <a:srgbClr val="0070C0"/>
              </a:buClr>
              <a:buSzPct val="150000"/>
            </a:pPr>
            <a:r>
              <a:rPr lang="en-US" sz="2400" b="1" dirty="0">
                <a:solidFill>
                  <a:prstClr val="black"/>
                </a:solidFill>
                <a:latin typeface="Arial" panose="020B0604020202020204" pitchFamily="34" charset="0"/>
                <a:cs typeface="Arial" panose="020B0604020202020204" pitchFamily="34" charset="0"/>
              </a:rPr>
              <a:t>Universal Truth #9</a:t>
            </a:r>
            <a:r>
              <a:rPr lang="en-US" sz="2400" dirty="0">
                <a:solidFill>
                  <a:prstClr val="black"/>
                </a:solidFill>
                <a:latin typeface="Arial" panose="020B0604020202020204" pitchFamily="34" charset="0"/>
                <a:cs typeface="Arial" panose="020B0604020202020204" pitchFamily="34" charset="0"/>
              </a:rPr>
              <a:t>: COTS are not necessarily the best solution. They bring risks + benefits…understand both!</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E0D0AC-F64C-48A7-95DD-B5916F396131}" type="slidenum">
              <a:rPr lang="en-US" smtClean="0"/>
              <a:pPr/>
              <a:t>32</a:t>
            </a:fld>
            <a:endParaRPr lang="en-US" dirty="0"/>
          </a:p>
        </p:txBody>
      </p:sp>
      <p:sp>
        <p:nvSpPr>
          <p:cNvPr id="6" name="Footer Placeholder 5"/>
          <p:cNvSpPr>
            <a:spLocks noGrp="1"/>
          </p:cNvSpPr>
          <p:nvPr>
            <p:ph type="ftr" sz="quarter" idx="11"/>
          </p:nvPr>
        </p:nvSpPr>
        <p:spPr/>
        <p:txBody>
          <a:bodyPr/>
          <a:lstStyle/>
          <a:p>
            <a:r>
              <a:rPr lang="en-US" dirty="0" smtClean="0"/>
              <a:t>Systems Development</a:t>
            </a:r>
          </a:p>
        </p:txBody>
      </p:sp>
      <p:sp>
        <p:nvSpPr>
          <p:cNvPr id="4099" name="Content Placeholder 2"/>
          <p:cNvSpPr>
            <a:spLocks noGrp="1"/>
          </p:cNvSpPr>
          <p:nvPr>
            <p:ph idx="1"/>
          </p:nvPr>
        </p:nvSpPr>
        <p:spPr/>
        <p:txBody>
          <a:bodyPr/>
          <a:lstStyle/>
          <a:p>
            <a:r>
              <a:rPr lang="en-US" dirty="0" smtClean="0"/>
              <a:t>Software Life Cycle Development Approaches</a:t>
            </a:r>
          </a:p>
          <a:p>
            <a:r>
              <a:rPr lang="en-US" dirty="0" smtClean="0"/>
              <a:t>Software Assurance</a:t>
            </a:r>
          </a:p>
          <a:p>
            <a:r>
              <a:rPr lang="en-US" dirty="0" smtClean="0"/>
              <a:t>Integrating Commercial Off the Shelf (COTS) Products</a:t>
            </a:r>
          </a:p>
          <a:p>
            <a:r>
              <a:rPr lang="en-US" sz="3600" dirty="0" smtClean="0"/>
              <a:t>Exercise</a:t>
            </a:r>
          </a:p>
        </p:txBody>
      </p:sp>
      <p:sp>
        <p:nvSpPr>
          <p:cNvPr id="4098" name="Title 1"/>
          <p:cNvSpPr>
            <a:spLocks noGrp="1"/>
          </p:cNvSpPr>
          <p:nvPr>
            <p:ph type="title"/>
          </p:nvPr>
        </p:nvSpPr>
        <p:spPr/>
        <p:txBody>
          <a:bodyPr/>
          <a:lstStyle/>
          <a:p>
            <a:r>
              <a:rPr lang="en-US" dirty="0" smtClean="0"/>
              <a:t>Lesson Plan Status</a:t>
            </a:r>
          </a:p>
        </p:txBody>
      </p:sp>
    </p:spTree>
    <p:custDataLst>
      <p:tags r:id="rId1"/>
    </p:custDataLst>
    <p:extLst>
      <p:ext uri="{BB962C8B-B14F-4D97-AF65-F5344CB8AC3E}">
        <p14:creationId xmlns:p14="http://schemas.microsoft.com/office/powerpoint/2010/main" val="922635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E0D0AC-F64C-48A7-95DD-B5916F396131}" type="slidenum">
              <a:rPr lang="en-US" smtClean="0"/>
              <a:pPr/>
              <a:t>33</a:t>
            </a:fld>
            <a:endParaRPr lang="en-US" dirty="0"/>
          </a:p>
        </p:txBody>
      </p:sp>
      <p:sp>
        <p:nvSpPr>
          <p:cNvPr id="7" name="Footer Placeholder 6"/>
          <p:cNvSpPr>
            <a:spLocks noGrp="1"/>
          </p:cNvSpPr>
          <p:nvPr>
            <p:ph type="ftr" sz="quarter" idx="11"/>
          </p:nvPr>
        </p:nvSpPr>
        <p:spPr/>
        <p:txBody>
          <a:bodyPr/>
          <a:lstStyle/>
          <a:p>
            <a:r>
              <a:rPr lang="en-US" dirty="0" smtClean="0"/>
              <a:t>Systems Development</a:t>
            </a:r>
          </a:p>
        </p:txBody>
      </p:sp>
      <p:sp>
        <p:nvSpPr>
          <p:cNvPr id="44036" name="TextBox 4"/>
          <p:cNvSpPr txBox="1">
            <a:spLocks noChangeArrowheads="1"/>
          </p:cNvSpPr>
          <p:nvPr/>
        </p:nvSpPr>
        <p:spPr bwMode="auto">
          <a:xfrm>
            <a:off x="797169" y="6066081"/>
            <a:ext cx="7543800" cy="369332"/>
          </a:xfrm>
          <a:prstGeom prst="rect">
            <a:avLst/>
          </a:prstGeom>
          <a:solidFill>
            <a:schemeClr val="accent1">
              <a:lumMod val="20000"/>
              <a:lumOff val="80000"/>
            </a:schemeClr>
          </a:solidFill>
          <a:ln>
            <a:solidFill>
              <a:schemeClr val="tx1"/>
            </a:solidFill>
          </a:ln>
          <a:extLst/>
        </p:spPr>
        <p:txBody>
          <a:bodyPr>
            <a:spAutoFit/>
          </a:bodyPr>
          <a:lstStyle>
            <a:lvl1pPr eaLnBrk="0" hangingPunct="0">
              <a:defRPr sz="2400">
                <a:solidFill>
                  <a:srgbClr val="FFFF00"/>
                </a:solidFill>
                <a:latin typeface="Arial" panose="020B0604020202020204" pitchFamily="34" charset="0"/>
              </a:defRPr>
            </a:lvl1pPr>
            <a:lvl2pPr marL="742950" indent="-285750" eaLnBrk="0" hangingPunct="0">
              <a:defRPr sz="2400">
                <a:solidFill>
                  <a:srgbClr val="FFFF00"/>
                </a:solidFill>
                <a:latin typeface="Arial" panose="020B0604020202020204" pitchFamily="34" charset="0"/>
              </a:defRPr>
            </a:lvl2pPr>
            <a:lvl3pPr marL="1143000" indent="-228600" eaLnBrk="0" hangingPunct="0">
              <a:defRPr sz="2400">
                <a:solidFill>
                  <a:srgbClr val="FFFF00"/>
                </a:solidFill>
                <a:latin typeface="Arial" panose="020B0604020202020204" pitchFamily="34" charset="0"/>
              </a:defRPr>
            </a:lvl3pPr>
            <a:lvl4pPr marL="1600200" indent="-228600" eaLnBrk="0" hangingPunct="0">
              <a:defRPr sz="2400">
                <a:solidFill>
                  <a:srgbClr val="FFFF00"/>
                </a:solidFill>
                <a:latin typeface="Arial" panose="020B0604020202020204" pitchFamily="34" charset="0"/>
              </a:defRPr>
            </a:lvl4pPr>
            <a:lvl5pPr marL="2057400" indent="-228600" eaLnBrk="0" hangingPunct="0">
              <a:defRPr sz="2400">
                <a:solidFill>
                  <a:srgbClr val="FFFF00"/>
                </a:solidFill>
                <a:latin typeface="Arial" panose="020B0604020202020204" pitchFamily="34"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defRPr>
            </a:lvl9pPr>
          </a:lstStyle>
          <a:p>
            <a:pPr eaLnBrk="1" hangingPunct="1"/>
            <a:r>
              <a:rPr lang="en-US" sz="1800" dirty="0">
                <a:solidFill>
                  <a:schemeClr val="tx1"/>
                </a:solidFill>
              </a:rPr>
              <a:t>Read “Development Consideration Exercise DTS 2</a:t>
            </a:r>
            <a:r>
              <a:rPr lang="en-US" sz="1800" dirty="0" smtClean="0">
                <a:solidFill>
                  <a:schemeClr val="tx1"/>
                </a:solidFill>
              </a:rPr>
              <a:t>”</a:t>
            </a:r>
            <a:r>
              <a:rPr lang="en-US" altLang="en-US" sz="1800" dirty="0" smtClean="0">
                <a:solidFill>
                  <a:schemeClr val="tx1"/>
                </a:solidFill>
              </a:rPr>
              <a:t>— </a:t>
            </a:r>
            <a:r>
              <a:rPr lang="en-US" sz="1800" dirty="0" smtClean="0">
                <a:solidFill>
                  <a:schemeClr val="tx1"/>
                </a:solidFill>
              </a:rPr>
              <a:t>Word </a:t>
            </a:r>
            <a:r>
              <a:rPr lang="en-US" sz="1800" dirty="0">
                <a:solidFill>
                  <a:schemeClr val="tx1"/>
                </a:solidFill>
              </a:rPr>
              <a:t>document</a:t>
            </a:r>
          </a:p>
        </p:txBody>
      </p:sp>
      <p:sp>
        <p:nvSpPr>
          <p:cNvPr id="3" name="Content Placeholder 2"/>
          <p:cNvSpPr>
            <a:spLocks noGrp="1"/>
          </p:cNvSpPr>
          <p:nvPr>
            <p:ph idx="1"/>
          </p:nvPr>
        </p:nvSpPr>
        <p:spPr>
          <a:xfrm>
            <a:off x="454269" y="1475510"/>
            <a:ext cx="8229600" cy="4343400"/>
          </a:xfrm>
        </p:spPr>
        <p:txBody>
          <a:bodyPr>
            <a:normAutofit fontScale="85000" lnSpcReduction="20000"/>
          </a:bodyPr>
          <a:lstStyle/>
          <a:p>
            <a:r>
              <a:rPr lang="en-US" dirty="0" smtClean="0"/>
              <a:t>Each team (1</a:t>
            </a:r>
            <a:r>
              <a:rPr lang="en-US" altLang="en-US" dirty="0" smtClean="0"/>
              <a:t>–</a:t>
            </a:r>
            <a:r>
              <a:rPr lang="en-US" dirty="0" smtClean="0"/>
              <a:t>4) will internally select and propose either a COTS, FOSS, Legacy or a combination of methods to implement DTS2. The teams will defend their decision in front of team 5 which will serve as the review panel. The review panel will evaluate all of the proposals and determine which solution will provide the most benefit to the government. </a:t>
            </a:r>
          </a:p>
          <a:p>
            <a:r>
              <a:rPr lang="en-US" dirty="0" smtClean="0"/>
              <a:t>Each team will propose the following:</a:t>
            </a:r>
          </a:p>
          <a:p>
            <a:pPr lvl="1"/>
            <a:r>
              <a:rPr lang="en-US" b="1" dirty="0" smtClean="0"/>
              <a:t>Team 1</a:t>
            </a:r>
            <a:r>
              <a:rPr lang="en-US" dirty="0" smtClean="0"/>
              <a:t>: Propose a solution for DTS2 using Commercial off the Shelf (COTS) software.</a:t>
            </a:r>
          </a:p>
          <a:p>
            <a:pPr lvl="1"/>
            <a:r>
              <a:rPr lang="en-US" b="1" dirty="0" smtClean="0"/>
              <a:t>Team 2</a:t>
            </a:r>
            <a:r>
              <a:rPr lang="en-US" dirty="0" smtClean="0"/>
              <a:t>: Propose a solution for DTS2 using Free and Open Source Software (FOSS).</a:t>
            </a:r>
          </a:p>
          <a:p>
            <a:pPr lvl="1"/>
            <a:r>
              <a:rPr lang="en-US" b="1" dirty="0" smtClean="0"/>
              <a:t>Team 3</a:t>
            </a:r>
            <a:r>
              <a:rPr lang="en-US" dirty="0" smtClean="0"/>
              <a:t>: Propose a solution for DTS2 using legacy software.</a:t>
            </a:r>
          </a:p>
          <a:p>
            <a:pPr lvl="1"/>
            <a:r>
              <a:rPr lang="en-US" b="1" dirty="0" smtClean="0"/>
              <a:t>Team 4</a:t>
            </a:r>
            <a:r>
              <a:rPr lang="en-US" dirty="0" smtClean="0"/>
              <a:t>: Propose a solution for DTS2 using custom software.</a:t>
            </a:r>
          </a:p>
          <a:p>
            <a:pPr lvl="1"/>
            <a:r>
              <a:rPr lang="en-US" b="1" dirty="0" smtClean="0"/>
              <a:t>Team 5</a:t>
            </a:r>
            <a:r>
              <a:rPr lang="en-US" dirty="0" smtClean="0"/>
              <a:t>: Will serve as the review panel that will evaluate all of the proposals and determine which solution will provide the most benefit for the government.</a:t>
            </a:r>
            <a:endParaRPr lang="en-US" dirty="0"/>
          </a:p>
        </p:txBody>
      </p:sp>
      <p:sp>
        <p:nvSpPr>
          <p:cNvPr id="44034" name="Title 1"/>
          <p:cNvSpPr>
            <a:spLocks noGrp="1"/>
          </p:cNvSpPr>
          <p:nvPr>
            <p:ph type="title"/>
          </p:nvPr>
        </p:nvSpPr>
        <p:spPr/>
        <p:txBody>
          <a:bodyPr/>
          <a:lstStyle/>
          <a:p>
            <a:r>
              <a:rPr lang="en-US" dirty="0" smtClean="0"/>
              <a:t>DTS2</a:t>
            </a:r>
            <a:r>
              <a:rPr lang="en-US" altLang="en-US" dirty="0" smtClean="0"/>
              <a:t>—</a:t>
            </a:r>
            <a:r>
              <a:rPr lang="en-US" dirty="0" smtClean="0"/>
              <a:t>Exercise 1 </a:t>
            </a:r>
            <a:br>
              <a:rPr lang="en-US" dirty="0" smtClean="0"/>
            </a:br>
            <a:r>
              <a:rPr lang="en-US" dirty="0" smtClean="0"/>
              <a:t>(95 minutes)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05AA26-CC70-4E01-AC2D-AF066151D5E6}" type="slidenum">
              <a:rPr lang="en-US" smtClean="0"/>
              <a:pPr/>
              <a:t>34</a:t>
            </a:fld>
            <a:endParaRPr lang="en-US" dirty="0"/>
          </a:p>
        </p:txBody>
      </p:sp>
      <p:sp>
        <p:nvSpPr>
          <p:cNvPr id="3" name="Footer Placeholder 2"/>
          <p:cNvSpPr>
            <a:spLocks noGrp="1"/>
          </p:cNvSpPr>
          <p:nvPr>
            <p:ph type="ftr" sz="quarter" idx="11"/>
          </p:nvPr>
        </p:nvSpPr>
        <p:spPr/>
        <p:txBody>
          <a:bodyPr/>
          <a:lstStyle/>
          <a:p>
            <a:r>
              <a:rPr lang="en-US" dirty="0" smtClean="0"/>
              <a:t>Systems Development</a:t>
            </a:r>
          </a:p>
        </p:txBody>
      </p:sp>
      <p:sp>
        <p:nvSpPr>
          <p:cNvPr id="4" name="Content Placeholder 3"/>
          <p:cNvSpPr>
            <a:spLocks noGrp="1"/>
          </p:cNvSpPr>
          <p:nvPr>
            <p:ph idx="1"/>
          </p:nvPr>
        </p:nvSpPr>
        <p:spPr/>
        <p:txBody>
          <a:bodyPr>
            <a:normAutofit fontScale="92500" lnSpcReduction="10000"/>
          </a:bodyPr>
          <a:lstStyle/>
          <a:p>
            <a:r>
              <a:rPr lang="en-US" dirty="0"/>
              <a:t>Compare and contrast the major DoD software development paradigms and recognize new development paradigms and trends.</a:t>
            </a:r>
          </a:p>
          <a:p>
            <a:r>
              <a:rPr lang="en-US" dirty="0"/>
              <a:t>Identify best practices in order to reduce software assurance vulnerabilities.</a:t>
            </a:r>
          </a:p>
          <a:p>
            <a:r>
              <a:rPr lang="en-US" dirty="0"/>
              <a:t>Identify unique issues and costs associated with Commercial Off The Shelf (COTS) components and software systems during a software development effort.</a:t>
            </a:r>
          </a:p>
          <a:p>
            <a:r>
              <a:rPr lang="en-US" dirty="0"/>
              <a:t>Identify the laws and policies requiring the use of software assurance.</a:t>
            </a:r>
          </a:p>
          <a:p>
            <a:r>
              <a:rPr lang="en-US" dirty="0"/>
              <a:t>Recognize the benefits of applying Capability Maturity Model Integrated (CMMI) concepts and principles to a DoD SW development project</a:t>
            </a:r>
          </a:p>
          <a:p>
            <a:endParaRPr lang="en-US" dirty="0"/>
          </a:p>
        </p:txBody>
      </p:sp>
      <p:sp>
        <p:nvSpPr>
          <p:cNvPr id="5" name="Title 4"/>
          <p:cNvSpPr>
            <a:spLocks noGrp="1"/>
          </p:cNvSpPr>
          <p:nvPr>
            <p:ph type="title"/>
          </p:nvPr>
        </p:nvSpPr>
        <p:spPr/>
        <p:txBody>
          <a:bodyPr/>
          <a:lstStyle/>
          <a:p>
            <a:r>
              <a:rPr lang="en-US" dirty="0" smtClean="0"/>
              <a:t>Today we learned to:</a:t>
            </a:r>
            <a:endParaRPr lang="en-US" dirty="0"/>
          </a:p>
        </p:txBody>
      </p:sp>
    </p:spTree>
    <p:custDataLst>
      <p:tags r:id="rId1"/>
    </p:custDataLst>
    <p:extLst>
      <p:ext uri="{BB962C8B-B14F-4D97-AF65-F5344CB8AC3E}">
        <p14:creationId xmlns:p14="http://schemas.microsoft.com/office/powerpoint/2010/main" val="3329430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E0D0AC-F64C-48A7-95DD-B5916F396131}" type="slidenum">
              <a:rPr lang="en-US" smtClean="0"/>
              <a:pPr/>
              <a:t>4</a:t>
            </a:fld>
            <a:endParaRPr lang="en-US" dirty="0"/>
          </a:p>
        </p:txBody>
      </p:sp>
      <p:sp>
        <p:nvSpPr>
          <p:cNvPr id="10" name="Footer Placeholder 9"/>
          <p:cNvSpPr>
            <a:spLocks noGrp="1"/>
          </p:cNvSpPr>
          <p:nvPr>
            <p:ph type="ftr" sz="quarter" idx="11"/>
          </p:nvPr>
        </p:nvSpPr>
        <p:spPr/>
        <p:txBody>
          <a:bodyPr/>
          <a:lstStyle/>
          <a:p>
            <a:r>
              <a:rPr lang="en-US" dirty="0" smtClean="0"/>
              <a:t>Systems Development</a:t>
            </a:r>
          </a:p>
        </p:txBody>
      </p:sp>
      <p:sp>
        <p:nvSpPr>
          <p:cNvPr id="5" name="TextBox 4"/>
          <p:cNvSpPr txBox="1"/>
          <p:nvPr/>
        </p:nvSpPr>
        <p:spPr>
          <a:xfrm>
            <a:off x="299472" y="5638800"/>
            <a:ext cx="8457316" cy="707886"/>
          </a:xfrm>
          <a:prstGeom prst="rect">
            <a:avLst/>
          </a:prstGeom>
          <a:solidFill>
            <a:schemeClr val="accent1">
              <a:lumMod val="20000"/>
              <a:lumOff val="80000"/>
            </a:schemeClr>
          </a:solidFill>
          <a:ln>
            <a:solidFill>
              <a:schemeClr val="tx1"/>
            </a:solidFill>
          </a:ln>
          <a:effectLst>
            <a:outerShdw blurRad="50800" dist="38100" algn="l" rotWithShape="0">
              <a:prstClr val="black">
                <a:alpha val="40000"/>
              </a:prstClr>
            </a:outerShdw>
          </a:effectLst>
        </p:spPr>
        <p:txBody>
          <a:bodyPr wrap="none" rtlCol="0">
            <a:spAutoFit/>
          </a:bodyPr>
          <a:lstStyle/>
          <a:p>
            <a:pPr algn="ctr"/>
            <a:r>
              <a:rPr lang="en-US" sz="2000" dirty="0" smtClean="0">
                <a:solidFill>
                  <a:schemeClr val="tx1"/>
                </a:solidFill>
              </a:rPr>
              <a:t>For tomorrow read: Pages 1</a:t>
            </a:r>
            <a:r>
              <a:rPr lang="en-US" altLang="en-US" sz="2000" dirty="0" smtClean="0"/>
              <a:t>–</a:t>
            </a:r>
            <a:r>
              <a:rPr lang="en-US" sz="2000" dirty="0" smtClean="0">
                <a:solidFill>
                  <a:schemeClr val="tx1"/>
                </a:solidFill>
              </a:rPr>
              <a:t>4, 19 of </a:t>
            </a:r>
            <a:r>
              <a:rPr lang="en-US" sz="2000" i="1" dirty="0" smtClean="0">
                <a:solidFill>
                  <a:schemeClr val="tx1"/>
                </a:solidFill>
              </a:rPr>
              <a:t>When You Are Agile You Get Lean</a:t>
            </a:r>
          </a:p>
          <a:p>
            <a:pPr algn="ctr"/>
            <a:r>
              <a:rPr lang="en-US" sz="2000" dirty="0" smtClean="0">
                <a:solidFill>
                  <a:schemeClr val="tx1"/>
                </a:solidFill>
              </a:rPr>
              <a:t>(located in the Lesson 14 References folder) </a:t>
            </a:r>
            <a:endParaRPr lang="en-US" sz="2000" dirty="0">
              <a:solidFill>
                <a:schemeClr val="tx1"/>
              </a:solidFill>
            </a:endParaRPr>
          </a:p>
        </p:txBody>
      </p:sp>
      <p:sp>
        <p:nvSpPr>
          <p:cNvPr id="4099" name="Content Placeholder 2"/>
          <p:cNvSpPr>
            <a:spLocks noGrp="1"/>
          </p:cNvSpPr>
          <p:nvPr>
            <p:ph idx="1"/>
          </p:nvPr>
        </p:nvSpPr>
        <p:spPr>
          <a:xfrm>
            <a:off x="457200" y="1600200"/>
            <a:ext cx="8229600" cy="3803073"/>
          </a:xfrm>
        </p:spPr>
        <p:txBody>
          <a:bodyPr/>
          <a:lstStyle/>
          <a:p>
            <a:r>
              <a:rPr lang="en-US" sz="3600" dirty="0" smtClean="0"/>
              <a:t>Software Life Cycle Development Approaches</a:t>
            </a:r>
          </a:p>
          <a:p>
            <a:r>
              <a:rPr lang="en-US" dirty="0" smtClean="0"/>
              <a:t>Software Assurance</a:t>
            </a:r>
          </a:p>
          <a:p>
            <a:r>
              <a:rPr lang="en-US" dirty="0" smtClean="0"/>
              <a:t>Integrating Commercial Off the Shelf (COTS) Products</a:t>
            </a:r>
          </a:p>
          <a:p>
            <a:r>
              <a:rPr lang="en-US" dirty="0" smtClean="0"/>
              <a:t>Exercise</a:t>
            </a:r>
          </a:p>
        </p:txBody>
      </p:sp>
      <p:sp>
        <p:nvSpPr>
          <p:cNvPr id="4098" name="Title 1"/>
          <p:cNvSpPr>
            <a:spLocks noGrp="1"/>
          </p:cNvSpPr>
          <p:nvPr>
            <p:ph type="title"/>
          </p:nvPr>
        </p:nvSpPr>
        <p:spPr/>
        <p:txBody>
          <a:bodyPr/>
          <a:lstStyle/>
          <a:p>
            <a:r>
              <a:rPr lang="en-US" dirty="0" smtClean="0"/>
              <a:t>Lesson Plan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E0D0AC-F64C-48A7-95DD-B5916F396131}" type="slidenum">
              <a:rPr lang="en-US" smtClean="0"/>
              <a:pPr/>
              <a:t>5</a:t>
            </a:fld>
            <a:endParaRPr lang="en-US" dirty="0"/>
          </a:p>
        </p:txBody>
      </p:sp>
      <p:sp>
        <p:nvSpPr>
          <p:cNvPr id="7" name="Footer Placeholder 6"/>
          <p:cNvSpPr>
            <a:spLocks noGrp="1"/>
          </p:cNvSpPr>
          <p:nvPr>
            <p:ph type="ftr" sz="quarter" idx="11"/>
          </p:nvPr>
        </p:nvSpPr>
        <p:spPr/>
        <p:txBody>
          <a:bodyPr/>
          <a:lstStyle/>
          <a:p>
            <a:r>
              <a:rPr lang="en-US" dirty="0" smtClean="0"/>
              <a:t>Systems Development</a:t>
            </a:r>
          </a:p>
        </p:txBody>
      </p:sp>
      <p:sp>
        <p:nvSpPr>
          <p:cNvPr id="5124" name="Content Placeholder 3"/>
          <p:cNvSpPr>
            <a:spLocks noGrp="1"/>
          </p:cNvSpPr>
          <p:nvPr>
            <p:ph sz="half" idx="2"/>
          </p:nvPr>
        </p:nvSpPr>
        <p:spPr/>
        <p:txBody>
          <a:bodyPr>
            <a:normAutofit fontScale="70000" lnSpcReduction="20000"/>
          </a:bodyPr>
          <a:lstStyle/>
          <a:p>
            <a:pPr marL="0" indent="0" algn="ctr">
              <a:buNone/>
            </a:pPr>
            <a:r>
              <a:rPr lang="en-US" sz="2600" b="1" dirty="0" smtClean="0"/>
              <a:t>Spiral</a:t>
            </a:r>
          </a:p>
          <a:p>
            <a:r>
              <a:rPr lang="en-US" dirty="0" smtClean="0"/>
              <a:t>Can combine waterfall, evolutionary, and incremental </a:t>
            </a:r>
          </a:p>
          <a:p>
            <a:r>
              <a:rPr lang="en-US" dirty="0" smtClean="0"/>
              <a:t>Each spiral identifies high risk problems and develops solutions</a:t>
            </a:r>
          </a:p>
          <a:p>
            <a:r>
              <a:rPr lang="en-US" dirty="0" smtClean="0"/>
              <a:t>Each cycle ends in a review in which stakeholders agree on plans for the next cycle</a:t>
            </a:r>
          </a:p>
          <a:p>
            <a:pPr marL="0" indent="0" algn="ctr">
              <a:buNone/>
            </a:pPr>
            <a:r>
              <a:rPr lang="en-US" sz="2600" b="1" dirty="0" smtClean="0"/>
              <a:t>Agile</a:t>
            </a:r>
          </a:p>
          <a:p>
            <a:r>
              <a:rPr lang="en-US" dirty="0" smtClean="0"/>
              <a:t>A group of software development methods which adhere to the Agile Manifesto</a:t>
            </a:r>
          </a:p>
          <a:p>
            <a:r>
              <a:rPr lang="en-US" dirty="0" smtClean="0"/>
              <a:t>Emphasizes adaptability, customer collaboration and continuous delivery of valuable software</a:t>
            </a:r>
          </a:p>
          <a:p>
            <a:pPr lvl="1"/>
            <a:endParaRPr lang="en-US" dirty="0" smtClean="0"/>
          </a:p>
        </p:txBody>
      </p:sp>
      <p:sp>
        <p:nvSpPr>
          <p:cNvPr id="5123" name="Content Placeholder 2"/>
          <p:cNvSpPr>
            <a:spLocks noGrp="1"/>
          </p:cNvSpPr>
          <p:nvPr>
            <p:ph sz="half" idx="1"/>
          </p:nvPr>
        </p:nvSpPr>
        <p:spPr/>
        <p:txBody>
          <a:bodyPr>
            <a:normAutofit fontScale="70000" lnSpcReduction="20000"/>
          </a:bodyPr>
          <a:lstStyle/>
          <a:p>
            <a:pPr marL="0" indent="0" algn="ctr">
              <a:buNone/>
            </a:pPr>
            <a:r>
              <a:rPr lang="en-US" sz="2600" b="1" dirty="0" smtClean="0"/>
              <a:t>Waterfall (Linear Sequential)</a:t>
            </a:r>
          </a:p>
          <a:p>
            <a:r>
              <a:rPr lang="en-US" dirty="0" smtClean="0"/>
              <a:t>Step by step development</a:t>
            </a:r>
          </a:p>
          <a:p>
            <a:r>
              <a:rPr lang="en-US" dirty="0" smtClean="0"/>
              <a:t>Can’t begin one phase until previous phase is complete</a:t>
            </a:r>
          </a:p>
          <a:p>
            <a:r>
              <a:rPr lang="en-US" dirty="0" smtClean="0"/>
              <a:t>Can successfully use when requirements are well understood at the start with very little changes</a:t>
            </a:r>
          </a:p>
          <a:p>
            <a:endParaRPr lang="en-US" dirty="0" smtClean="0"/>
          </a:p>
          <a:p>
            <a:pPr marL="0" indent="0" algn="ctr">
              <a:buNone/>
            </a:pPr>
            <a:r>
              <a:rPr lang="en-US" sz="2600" b="1" dirty="0" smtClean="0"/>
              <a:t>Incremental</a:t>
            </a:r>
          </a:p>
          <a:p>
            <a:r>
              <a:rPr lang="en-US" dirty="0" smtClean="0"/>
              <a:t>A series of waterfall cycles</a:t>
            </a:r>
          </a:p>
          <a:p>
            <a:r>
              <a:rPr lang="en-US" dirty="0" smtClean="0"/>
              <a:t>Requirements known at the start and are divided into groups</a:t>
            </a:r>
          </a:p>
          <a:p>
            <a:r>
              <a:rPr lang="en-US" dirty="0" smtClean="0"/>
              <a:t>Identify a core set of functions for the first phase and build on it</a:t>
            </a:r>
          </a:p>
          <a:p>
            <a:r>
              <a:rPr lang="en-US" dirty="0" smtClean="0"/>
              <a:t>Best used with known requirements and when immediate functionality is needed</a:t>
            </a:r>
          </a:p>
          <a:p>
            <a:pPr lvl="1"/>
            <a:endParaRPr lang="en-US" dirty="0" smtClean="0"/>
          </a:p>
          <a:p>
            <a:endParaRPr lang="en-US" dirty="0" smtClean="0"/>
          </a:p>
          <a:p>
            <a:pPr lvl="1"/>
            <a:endParaRPr lang="en-US" dirty="0" smtClean="0"/>
          </a:p>
        </p:txBody>
      </p:sp>
      <p:sp>
        <p:nvSpPr>
          <p:cNvPr id="5122" name="Title 1"/>
          <p:cNvSpPr>
            <a:spLocks noGrp="1"/>
          </p:cNvSpPr>
          <p:nvPr>
            <p:ph type="title"/>
          </p:nvPr>
        </p:nvSpPr>
        <p:spPr/>
        <p:txBody>
          <a:bodyPr/>
          <a:lstStyle/>
          <a:p>
            <a:r>
              <a:rPr lang="en-US" dirty="0" smtClean="0"/>
              <a:t>Software Development Approaches Explained</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E0D0AC-F64C-48A7-95DD-B5916F396131}" type="slidenum">
              <a:rPr lang="en-US" smtClean="0"/>
              <a:pPr/>
              <a:t>6</a:t>
            </a:fld>
            <a:endParaRPr lang="en-US" dirty="0"/>
          </a:p>
        </p:txBody>
      </p:sp>
      <p:sp>
        <p:nvSpPr>
          <p:cNvPr id="13" name="Footer Placeholder 12"/>
          <p:cNvSpPr>
            <a:spLocks noGrp="1"/>
          </p:cNvSpPr>
          <p:nvPr>
            <p:ph type="ftr" sz="quarter" idx="11"/>
          </p:nvPr>
        </p:nvSpPr>
        <p:spPr/>
        <p:txBody>
          <a:bodyPr/>
          <a:lstStyle/>
          <a:p>
            <a:r>
              <a:rPr lang="en-US" dirty="0" smtClean="0"/>
              <a:t>Systems Development</a:t>
            </a:r>
          </a:p>
        </p:txBody>
      </p:sp>
      <p:pic>
        <p:nvPicPr>
          <p:cNvPr id="12" name="Content Placeholder 11" descr="Waterfall Model&#10;Graphic depicts the 9 step waterfall software development model from the old MIL-STD 2167A&#10;&#10;Incremental Model&#10;Graphic depicting a series of waterfalls indicating breaking larger waterfall based project into smaller, sequential efforts&#10;" title="Waterfall and Incremental Model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33400" y="1380078"/>
            <a:ext cx="8000999" cy="5013959"/>
          </a:xfrm>
        </p:spPr>
      </p:pic>
      <p:sp>
        <p:nvSpPr>
          <p:cNvPr id="6146" name="Title 1"/>
          <p:cNvSpPr>
            <a:spLocks noGrp="1"/>
          </p:cNvSpPr>
          <p:nvPr>
            <p:ph type="title"/>
          </p:nvPr>
        </p:nvSpPr>
        <p:spPr/>
        <p:txBody>
          <a:bodyPr/>
          <a:lstStyle/>
          <a:p>
            <a:r>
              <a:rPr lang="en-US" dirty="0" smtClean="0"/>
              <a:t>Software Development</a:t>
            </a:r>
            <a:r>
              <a:rPr lang="en-US" altLang="en-US" dirty="0" smtClean="0"/>
              <a:t>—</a:t>
            </a:r>
            <a:br>
              <a:rPr lang="en-US" altLang="en-US" dirty="0" smtClean="0"/>
            </a:br>
            <a:r>
              <a:rPr lang="en-US" dirty="0" smtClean="0"/>
              <a:t>Waterfall and Incremental</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E0D0AC-F64C-48A7-95DD-B5916F396131}" type="slidenum">
              <a:rPr lang="en-US" smtClean="0"/>
              <a:pPr/>
              <a:t>7</a:t>
            </a:fld>
            <a:endParaRPr lang="en-US" dirty="0"/>
          </a:p>
        </p:txBody>
      </p:sp>
      <p:sp>
        <p:nvSpPr>
          <p:cNvPr id="7" name="Footer Placeholder 6"/>
          <p:cNvSpPr>
            <a:spLocks noGrp="1"/>
          </p:cNvSpPr>
          <p:nvPr>
            <p:ph type="ftr" sz="quarter" idx="11"/>
          </p:nvPr>
        </p:nvSpPr>
        <p:spPr/>
        <p:txBody>
          <a:bodyPr/>
          <a:lstStyle/>
          <a:p>
            <a:r>
              <a:rPr lang="en-US" dirty="0" smtClean="0"/>
              <a:t>Systems Development</a:t>
            </a:r>
          </a:p>
        </p:txBody>
      </p:sp>
      <p:pic>
        <p:nvPicPr>
          <p:cNvPr id="1026" name="Picture 2" descr="Graphic of the spiral acquisition model showing the rotation through 4 quadrants: Determine Objectives, Evaluate Alternatives, Develop next level product, Plan next phase." title="Spiral Software Development Model"/>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971800" y="1447799"/>
            <a:ext cx="5659627" cy="4802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TextBox 8"/>
          <p:cNvSpPr txBox="1">
            <a:spLocks noChangeArrowheads="1"/>
          </p:cNvSpPr>
          <p:nvPr/>
        </p:nvSpPr>
        <p:spPr bwMode="auto">
          <a:xfrm>
            <a:off x="228600" y="1371600"/>
            <a:ext cx="2895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FF00"/>
                </a:solidFill>
                <a:latin typeface="Arial" panose="020B0604020202020204" pitchFamily="34" charset="0"/>
              </a:defRPr>
            </a:lvl1pPr>
            <a:lvl2pPr marL="742950" indent="-285750" eaLnBrk="0" hangingPunct="0">
              <a:defRPr sz="2400">
                <a:solidFill>
                  <a:srgbClr val="FFFF00"/>
                </a:solidFill>
                <a:latin typeface="Arial" panose="020B0604020202020204" pitchFamily="34" charset="0"/>
              </a:defRPr>
            </a:lvl2pPr>
            <a:lvl3pPr marL="1143000" indent="-228600" eaLnBrk="0" hangingPunct="0">
              <a:defRPr sz="2400">
                <a:solidFill>
                  <a:srgbClr val="FFFF00"/>
                </a:solidFill>
                <a:latin typeface="Arial" panose="020B0604020202020204" pitchFamily="34" charset="0"/>
              </a:defRPr>
            </a:lvl3pPr>
            <a:lvl4pPr marL="1600200" indent="-228600" eaLnBrk="0" hangingPunct="0">
              <a:defRPr sz="2400">
                <a:solidFill>
                  <a:srgbClr val="FFFF00"/>
                </a:solidFill>
                <a:latin typeface="Arial" panose="020B0604020202020204" pitchFamily="34" charset="0"/>
              </a:defRPr>
            </a:lvl4pPr>
            <a:lvl5pPr marL="2057400" indent="-228600" eaLnBrk="0" hangingPunct="0">
              <a:defRPr sz="2400">
                <a:solidFill>
                  <a:srgbClr val="FFFF00"/>
                </a:solidFill>
                <a:latin typeface="Arial" panose="020B0604020202020204" pitchFamily="34"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defRPr>
            </a:lvl9pPr>
          </a:lstStyle>
          <a:p>
            <a:pPr algn="ctr" eaLnBrk="1" hangingPunct="1"/>
            <a:r>
              <a:rPr lang="en-US" b="1" u="sng" dirty="0" smtClean="0">
                <a:solidFill>
                  <a:schemeClr val="tx1"/>
                </a:solidFill>
              </a:rPr>
              <a:t>Spiral Model</a:t>
            </a:r>
            <a:endParaRPr lang="en-US" b="1" u="sng" dirty="0">
              <a:solidFill>
                <a:schemeClr val="tx1"/>
              </a:solidFill>
            </a:endParaRPr>
          </a:p>
          <a:p>
            <a:pPr eaLnBrk="1" hangingPunct="1"/>
            <a:endParaRPr lang="en-US" sz="1800" dirty="0" smtClean="0">
              <a:solidFill>
                <a:schemeClr val="tx1"/>
              </a:solidFill>
            </a:endParaRPr>
          </a:p>
          <a:p>
            <a:pPr eaLnBrk="1" hangingPunct="1"/>
            <a:r>
              <a:rPr lang="en-US" sz="1800" dirty="0" smtClean="0">
                <a:solidFill>
                  <a:schemeClr val="tx1"/>
                </a:solidFill>
              </a:rPr>
              <a:t>Designed </a:t>
            </a:r>
            <a:r>
              <a:rPr lang="en-US" sz="1800" dirty="0">
                <a:solidFill>
                  <a:schemeClr val="tx1"/>
                </a:solidFill>
              </a:rPr>
              <a:t>to reduce technical risks and incorporate new technology and innovations</a:t>
            </a:r>
            <a:r>
              <a:rPr lang="en-US" sz="1800" dirty="0" smtClean="0">
                <a:solidFill>
                  <a:schemeClr val="tx1"/>
                </a:solidFill>
              </a:rPr>
              <a:t>. Requirements </a:t>
            </a:r>
            <a:r>
              <a:rPr lang="en-US" sz="1800" dirty="0">
                <a:solidFill>
                  <a:schemeClr val="tx1"/>
                </a:solidFill>
              </a:rPr>
              <a:t>are “discovered” through development.</a:t>
            </a:r>
          </a:p>
        </p:txBody>
      </p:sp>
      <p:sp>
        <p:nvSpPr>
          <p:cNvPr id="7170" name="Title 1"/>
          <p:cNvSpPr>
            <a:spLocks noGrp="1"/>
          </p:cNvSpPr>
          <p:nvPr>
            <p:ph type="title"/>
          </p:nvPr>
        </p:nvSpPr>
        <p:spPr/>
        <p:txBody>
          <a:bodyPr/>
          <a:lstStyle/>
          <a:p>
            <a:r>
              <a:rPr lang="en-US" dirty="0" smtClean="0"/>
              <a:t>Software Development</a:t>
            </a:r>
            <a:r>
              <a:rPr lang="en-US" altLang="en-US" dirty="0" smtClean="0"/>
              <a:t>—</a:t>
            </a:r>
            <a:r>
              <a:rPr lang="en-US" dirty="0" smtClean="0"/>
              <a:t>Spiral</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E0D0AC-F64C-48A7-95DD-B5916F396131}" type="slidenum">
              <a:rPr lang="en-US" smtClean="0"/>
              <a:pPr/>
              <a:t>8</a:t>
            </a:fld>
            <a:endParaRPr lang="en-US" dirty="0"/>
          </a:p>
        </p:txBody>
      </p:sp>
      <p:sp>
        <p:nvSpPr>
          <p:cNvPr id="11" name="Footer Placeholder 10"/>
          <p:cNvSpPr>
            <a:spLocks noGrp="1"/>
          </p:cNvSpPr>
          <p:nvPr>
            <p:ph type="ftr" sz="quarter" idx="11"/>
          </p:nvPr>
        </p:nvSpPr>
        <p:spPr/>
        <p:txBody>
          <a:bodyPr/>
          <a:lstStyle/>
          <a:p>
            <a:r>
              <a:rPr lang="en-US" dirty="0" smtClean="0"/>
              <a:t>Systems Development</a:t>
            </a:r>
          </a:p>
        </p:txBody>
      </p:sp>
      <p:pic>
        <p:nvPicPr>
          <p:cNvPr id="6" name="Picture 2" descr="Picture of the Agile Manifesto with software developers in the background" title="Agile Manifest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33400" y="1219200"/>
            <a:ext cx="2786759" cy="536148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53103" y="3505200"/>
            <a:ext cx="5738497" cy="3016210"/>
          </a:xfrm>
          <a:prstGeom prst="rect">
            <a:avLst/>
          </a:prstGeom>
          <a:noFill/>
        </p:spPr>
        <p:txBody>
          <a:bodyPr wrap="square" rtlCol="0">
            <a:spAutoFit/>
          </a:bodyPr>
          <a:lstStyle/>
          <a:p>
            <a:pPr algn="ctr"/>
            <a:r>
              <a:rPr lang="en-US" sz="2400" b="1" i="1" dirty="0">
                <a:solidFill>
                  <a:schemeClr val="tx1"/>
                </a:solidFill>
              </a:rPr>
              <a:t>Individuals and </a:t>
            </a:r>
            <a:r>
              <a:rPr lang="en-US" sz="2400" b="1" i="1" dirty="0" smtClean="0">
                <a:solidFill>
                  <a:schemeClr val="tx1"/>
                </a:solidFill>
              </a:rPr>
              <a:t>interactions</a:t>
            </a:r>
          </a:p>
          <a:p>
            <a:pPr algn="ctr"/>
            <a:r>
              <a:rPr lang="en-US" dirty="0" smtClean="0">
                <a:solidFill>
                  <a:schemeClr val="tx1"/>
                </a:solidFill>
              </a:rPr>
              <a:t>over </a:t>
            </a:r>
            <a:r>
              <a:rPr lang="en-US" dirty="0">
                <a:solidFill>
                  <a:schemeClr val="tx1"/>
                </a:solidFill>
              </a:rPr>
              <a:t>Processes </a:t>
            </a:r>
            <a:r>
              <a:rPr lang="en-US" dirty="0" smtClean="0">
                <a:solidFill>
                  <a:schemeClr val="tx1"/>
                </a:solidFill>
              </a:rPr>
              <a:t>&amp; </a:t>
            </a:r>
            <a:r>
              <a:rPr lang="en-US" dirty="0">
                <a:solidFill>
                  <a:schemeClr val="tx1"/>
                </a:solidFill>
              </a:rPr>
              <a:t>tools</a:t>
            </a:r>
          </a:p>
          <a:p>
            <a:pPr algn="ctr"/>
            <a:r>
              <a:rPr lang="en-US" sz="2400" b="1" i="1" dirty="0">
                <a:solidFill>
                  <a:schemeClr val="tx1"/>
                </a:solidFill>
              </a:rPr>
              <a:t>Working software</a:t>
            </a:r>
            <a:r>
              <a:rPr lang="en-US" sz="2400" i="1" dirty="0">
                <a:solidFill>
                  <a:schemeClr val="tx1"/>
                </a:solidFill>
              </a:rPr>
              <a:t> </a:t>
            </a:r>
            <a:endParaRPr lang="en-US" sz="2400" i="1" dirty="0" smtClean="0">
              <a:solidFill>
                <a:schemeClr val="tx1"/>
              </a:solidFill>
            </a:endParaRPr>
          </a:p>
          <a:p>
            <a:pPr algn="ctr"/>
            <a:r>
              <a:rPr lang="en-US" dirty="0" smtClean="0">
                <a:solidFill>
                  <a:schemeClr val="tx1"/>
                </a:solidFill>
              </a:rPr>
              <a:t>over </a:t>
            </a:r>
            <a:r>
              <a:rPr lang="en-US" dirty="0">
                <a:solidFill>
                  <a:schemeClr val="tx1"/>
                </a:solidFill>
              </a:rPr>
              <a:t>Comprehensive documentation</a:t>
            </a:r>
          </a:p>
          <a:p>
            <a:pPr algn="ctr"/>
            <a:r>
              <a:rPr lang="en-US" sz="2400" b="1" i="1" dirty="0">
                <a:solidFill>
                  <a:schemeClr val="tx1"/>
                </a:solidFill>
              </a:rPr>
              <a:t>Customer collaboration</a:t>
            </a:r>
            <a:r>
              <a:rPr lang="en-US" sz="2400" i="1" dirty="0">
                <a:solidFill>
                  <a:schemeClr val="tx1"/>
                </a:solidFill>
              </a:rPr>
              <a:t> </a:t>
            </a:r>
            <a:endParaRPr lang="en-US" sz="2400" i="1" dirty="0" smtClean="0">
              <a:solidFill>
                <a:schemeClr val="tx1"/>
              </a:solidFill>
            </a:endParaRPr>
          </a:p>
          <a:p>
            <a:pPr algn="ctr"/>
            <a:r>
              <a:rPr lang="en-US" dirty="0" smtClean="0">
                <a:solidFill>
                  <a:schemeClr val="tx1"/>
                </a:solidFill>
              </a:rPr>
              <a:t>over </a:t>
            </a:r>
            <a:r>
              <a:rPr lang="en-US" dirty="0">
                <a:solidFill>
                  <a:schemeClr val="tx1"/>
                </a:solidFill>
              </a:rPr>
              <a:t>Contract negotiation</a:t>
            </a:r>
          </a:p>
          <a:p>
            <a:pPr algn="ctr"/>
            <a:r>
              <a:rPr lang="en-US" sz="2400" b="1" i="1" dirty="0">
                <a:solidFill>
                  <a:schemeClr val="tx1"/>
                </a:solidFill>
              </a:rPr>
              <a:t>Responding to change</a:t>
            </a:r>
            <a:r>
              <a:rPr lang="en-US" sz="2400" i="1" dirty="0">
                <a:solidFill>
                  <a:schemeClr val="tx1"/>
                </a:solidFill>
              </a:rPr>
              <a:t> </a:t>
            </a:r>
            <a:endParaRPr lang="en-US" sz="2400" i="1" dirty="0" smtClean="0">
              <a:solidFill>
                <a:schemeClr val="tx1"/>
              </a:solidFill>
            </a:endParaRPr>
          </a:p>
          <a:p>
            <a:pPr algn="ctr"/>
            <a:r>
              <a:rPr lang="en-US" dirty="0" smtClean="0">
                <a:solidFill>
                  <a:schemeClr val="tx1"/>
                </a:solidFill>
              </a:rPr>
              <a:t>over </a:t>
            </a:r>
            <a:r>
              <a:rPr lang="en-US" dirty="0">
                <a:solidFill>
                  <a:schemeClr val="tx1"/>
                </a:solidFill>
              </a:rPr>
              <a:t>Following a plan</a:t>
            </a:r>
          </a:p>
          <a:p>
            <a:pPr algn="ctr"/>
            <a:endParaRPr lang="en-US" dirty="0">
              <a:solidFill>
                <a:schemeClr val="tx1"/>
              </a:solidFill>
            </a:endParaRPr>
          </a:p>
        </p:txBody>
      </p:sp>
      <p:pic>
        <p:nvPicPr>
          <p:cNvPr id="10" name="Picture 6" descr="tube like graphic imprinted with the words &quot;agile values and principles&quot;" title="Agile Values and Principles"/>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6526" y="1413164"/>
            <a:ext cx="4017706" cy="1932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Software Development</a:t>
            </a:r>
            <a:r>
              <a:rPr lang="en-US" altLang="en-US" dirty="0" smtClean="0"/>
              <a:t>—</a:t>
            </a:r>
            <a:r>
              <a:rPr lang="en-US" dirty="0" smtClean="0"/>
              <a:t>Agile</a:t>
            </a:r>
            <a:endParaRPr lang="en-US" dirty="0"/>
          </a:p>
        </p:txBody>
      </p:sp>
    </p:spTree>
    <p:custDataLst>
      <p:tags r:id="rId1"/>
    </p:custDataLst>
    <p:extLst>
      <p:ext uri="{BB962C8B-B14F-4D97-AF65-F5344CB8AC3E}">
        <p14:creationId xmlns:p14="http://schemas.microsoft.com/office/powerpoint/2010/main" val="1573824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302" y="2006608"/>
            <a:ext cx="6119016" cy="1822514"/>
          </a:xfrm>
        </p:spPr>
        <p:txBody>
          <a:bodyPr/>
          <a:lstStyle/>
          <a:p>
            <a:r>
              <a:rPr lang="en-US" dirty="0" smtClean="0"/>
              <a:t>What is Agile?</a:t>
            </a:r>
            <a:endParaRPr lang="en-US" dirty="0"/>
          </a:p>
        </p:txBody>
      </p:sp>
      <p:sp>
        <p:nvSpPr>
          <p:cNvPr id="4" name="TextBox 3"/>
          <p:cNvSpPr txBox="1"/>
          <p:nvPr/>
        </p:nvSpPr>
        <p:spPr>
          <a:xfrm rot="20451940">
            <a:off x="1791816" y="2264505"/>
            <a:ext cx="1565046" cy="553998"/>
          </a:xfrm>
          <a:prstGeom prst="rect">
            <a:avLst/>
          </a:prstGeom>
          <a:noFill/>
        </p:spPr>
        <p:txBody>
          <a:bodyPr wrap="square" rtlCol="0">
            <a:spAutoFit/>
          </a:bodyPr>
          <a:lstStyle/>
          <a:p>
            <a:pPr algn="ctr"/>
            <a:r>
              <a:rPr lang="en-US" sz="3000" dirty="0">
                <a:solidFill>
                  <a:srgbClr val="00B050"/>
                </a:solidFill>
                <a:latin typeface="Broadway" panose="04040905080B02020502" pitchFamily="82" charset="0"/>
              </a:rPr>
              <a:t>Scrum</a:t>
            </a:r>
          </a:p>
        </p:txBody>
      </p:sp>
      <p:sp>
        <p:nvSpPr>
          <p:cNvPr id="5" name="TextBox 4"/>
          <p:cNvSpPr txBox="1"/>
          <p:nvPr/>
        </p:nvSpPr>
        <p:spPr>
          <a:xfrm rot="20920601">
            <a:off x="3717848" y="4694053"/>
            <a:ext cx="3938869" cy="738664"/>
          </a:xfrm>
          <a:prstGeom prst="rect">
            <a:avLst/>
          </a:prstGeom>
          <a:noFill/>
        </p:spPr>
        <p:txBody>
          <a:bodyPr wrap="square" rtlCol="0">
            <a:spAutoFit/>
          </a:bodyPr>
          <a:lstStyle/>
          <a:p>
            <a:pPr algn="ctr"/>
            <a:r>
              <a:rPr lang="en-US" sz="2100" dirty="0">
                <a:solidFill>
                  <a:srgbClr val="00B0F0"/>
                </a:solidFill>
                <a:latin typeface="Algerian" panose="04020705040A02060702" pitchFamily="82" charset="0"/>
              </a:rPr>
              <a:t>XP (Extreme Programming)</a:t>
            </a:r>
          </a:p>
        </p:txBody>
      </p:sp>
      <p:sp>
        <p:nvSpPr>
          <p:cNvPr id="6" name="TextBox 5"/>
          <p:cNvSpPr txBox="1"/>
          <p:nvPr/>
        </p:nvSpPr>
        <p:spPr>
          <a:xfrm rot="19091624">
            <a:off x="7548403" y="1457102"/>
            <a:ext cx="1144509" cy="784830"/>
          </a:xfrm>
          <a:prstGeom prst="rect">
            <a:avLst/>
          </a:prstGeom>
          <a:noFill/>
        </p:spPr>
        <p:txBody>
          <a:bodyPr wrap="square" rtlCol="0">
            <a:spAutoFit/>
          </a:bodyPr>
          <a:lstStyle/>
          <a:p>
            <a:pPr algn="ctr"/>
            <a:r>
              <a:rPr lang="en-US" sz="4500" dirty="0">
                <a:solidFill>
                  <a:schemeClr val="accent4">
                    <a:lumMod val="75000"/>
                  </a:schemeClr>
                </a:solidFill>
                <a:latin typeface="Niagara Engraved" panose="04020502070703030202" pitchFamily="82" charset="0"/>
              </a:rPr>
              <a:t>Lean</a:t>
            </a:r>
          </a:p>
        </p:txBody>
      </p:sp>
      <p:sp>
        <p:nvSpPr>
          <p:cNvPr id="7" name="TextBox 6"/>
          <p:cNvSpPr txBox="1"/>
          <p:nvPr/>
        </p:nvSpPr>
        <p:spPr>
          <a:xfrm rot="20197874">
            <a:off x="483923" y="1754054"/>
            <a:ext cx="971224" cy="600164"/>
          </a:xfrm>
          <a:prstGeom prst="rect">
            <a:avLst/>
          </a:prstGeom>
          <a:noFill/>
        </p:spPr>
        <p:txBody>
          <a:bodyPr wrap="square" rtlCol="0">
            <a:spAutoFit/>
          </a:bodyPr>
          <a:lstStyle/>
          <a:p>
            <a:pPr algn="ctr"/>
            <a:r>
              <a:rPr lang="en-US" sz="3300" dirty="0">
                <a:solidFill>
                  <a:schemeClr val="accent3">
                    <a:lumMod val="60000"/>
                    <a:lumOff val="40000"/>
                  </a:schemeClr>
                </a:solidFill>
                <a:latin typeface="Arabic Typesetting" panose="03020402040406030203" pitchFamily="66" charset="-78"/>
                <a:cs typeface="Arabic Typesetting" panose="03020402040406030203" pitchFamily="66" charset="-78"/>
              </a:rPr>
              <a:t>Sprint</a:t>
            </a:r>
          </a:p>
        </p:txBody>
      </p:sp>
      <p:sp>
        <p:nvSpPr>
          <p:cNvPr id="8" name="TextBox 7"/>
          <p:cNvSpPr txBox="1"/>
          <p:nvPr/>
        </p:nvSpPr>
        <p:spPr>
          <a:xfrm rot="608388">
            <a:off x="1843554" y="1901580"/>
            <a:ext cx="3530795" cy="415498"/>
          </a:xfrm>
          <a:prstGeom prst="rect">
            <a:avLst/>
          </a:prstGeom>
          <a:noFill/>
        </p:spPr>
        <p:txBody>
          <a:bodyPr wrap="square" rtlCol="0">
            <a:spAutoFit/>
          </a:bodyPr>
          <a:lstStyle/>
          <a:p>
            <a:pPr algn="ctr"/>
            <a:r>
              <a:rPr lang="en-US" sz="2100" dirty="0">
                <a:solidFill>
                  <a:srgbClr val="3D9CA1"/>
                </a:solidFill>
                <a:latin typeface="Baskerville Old Face" panose="02020602080505020303" pitchFamily="18" charset="0"/>
              </a:rPr>
              <a:t>Return, Right Here, Right Now</a:t>
            </a:r>
          </a:p>
        </p:txBody>
      </p:sp>
      <p:sp>
        <p:nvSpPr>
          <p:cNvPr id="9" name="TextBox 8"/>
          <p:cNvSpPr txBox="1"/>
          <p:nvPr/>
        </p:nvSpPr>
        <p:spPr>
          <a:xfrm rot="20522895">
            <a:off x="1885941" y="2771345"/>
            <a:ext cx="4709639" cy="323165"/>
          </a:xfrm>
          <a:prstGeom prst="rect">
            <a:avLst/>
          </a:prstGeom>
          <a:noFill/>
        </p:spPr>
        <p:txBody>
          <a:bodyPr wrap="square" rtlCol="0">
            <a:spAutoFit/>
          </a:bodyPr>
          <a:lstStyle/>
          <a:p>
            <a:pPr algn="ctr"/>
            <a:r>
              <a:rPr lang="en-US" sz="1500" dirty="0">
                <a:solidFill>
                  <a:srgbClr val="A13D87"/>
                </a:solidFill>
                <a:latin typeface="Verdana" panose="020B0604030504040204" pitchFamily="34" charset="0"/>
                <a:ea typeface="Verdana" panose="020B0604030504040204" pitchFamily="34" charset="0"/>
                <a:cs typeface="Verdana" panose="020B0604030504040204" pitchFamily="34" charset="0"/>
              </a:rPr>
              <a:t>Find Some Users and Make Them Happy</a:t>
            </a:r>
          </a:p>
        </p:txBody>
      </p:sp>
      <p:sp>
        <p:nvSpPr>
          <p:cNvPr id="10" name="TextBox 9"/>
          <p:cNvSpPr txBox="1"/>
          <p:nvPr/>
        </p:nvSpPr>
        <p:spPr>
          <a:xfrm rot="20999368">
            <a:off x="4982312" y="2699271"/>
            <a:ext cx="3530795" cy="369332"/>
          </a:xfrm>
          <a:prstGeom prst="rect">
            <a:avLst/>
          </a:prstGeom>
          <a:noFill/>
        </p:spPr>
        <p:txBody>
          <a:bodyPr wrap="square" rtlCol="0">
            <a:spAutoFit/>
          </a:bodyPr>
          <a:lstStyle/>
          <a:p>
            <a:pPr algn="ctr"/>
            <a:r>
              <a:rPr lang="en-US" dirty="0">
                <a:solidFill>
                  <a:srgbClr val="AA7234"/>
                </a:solidFill>
                <a:latin typeface="Brush Script MT" panose="03060802040406070304" pitchFamily="66" charset="0"/>
              </a:rPr>
              <a:t>More Frequent Releases of Smaller Things</a:t>
            </a:r>
          </a:p>
        </p:txBody>
      </p:sp>
      <p:sp>
        <p:nvSpPr>
          <p:cNvPr id="11" name="TextBox 10"/>
          <p:cNvSpPr txBox="1"/>
          <p:nvPr/>
        </p:nvSpPr>
        <p:spPr>
          <a:xfrm rot="20712035">
            <a:off x="667588" y="5128072"/>
            <a:ext cx="2641493" cy="369332"/>
          </a:xfrm>
          <a:prstGeom prst="rect">
            <a:avLst/>
          </a:prstGeom>
          <a:noFill/>
        </p:spPr>
        <p:txBody>
          <a:bodyPr wrap="square" rtlCol="0">
            <a:spAutoFit/>
          </a:bodyPr>
          <a:lstStyle/>
          <a:p>
            <a:pPr algn="ctr"/>
            <a:r>
              <a:rPr lang="en-US" dirty="0">
                <a:solidFill>
                  <a:srgbClr val="CF355A"/>
                </a:solidFill>
                <a:latin typeface="Century Schoolbook" panose="02040604050505020304" pitchFamily="18" charset="0"/>
              </a:rPr>
              <a:t>Self Organizing Teams</a:t>
            </a:r>
          </a:p>
        </p:txBody>
      </p:sp>
      <p:sp>
        <p:nvSpPr>
          <p:cNvPr id="12" name="TextBox 11"/>
          <p:cNvSpPr txBox="1"/>
          <p:nvPr/>
        </p:nvSpPr>
        <p:spPr>
          <a:xfrm rot="1252871">
            <a:off x="6518805" y="3331998"/>
            <a:ext cx="1512891" cy="323165"/>
          </a:xfrm>
          <a:prstGeom prst="rect">
            <a:avLst/>
          </a:prstGeom>
          <a:noFill/>
        </p:spPr>
        <p:txBody>
          <a:bodyPr wrap="square" rtlCol="0">
            <a:spAutoFit/>
          </a:bodyPr>
          <a:lstStyle/>
          <a:p>
            <a:pPr algn="ctr"/>
            <a:r>
              <a:rPr lang="en-US" sz="1500" dirty="0">
                <a:solidFill>
                  <a:srgbClr val="49439B"/>
                </a:solidFill>
                <a:latin typeface="Arial Black" panose="020B0A04020102020204" pitchFamily="34" charset="0"/>
              </a:rPr>
              <a:t>User Stories</a:t>
            </a:r>
          </a:p>
        </p:txBody>
      </p:sp>
      <p:sp>
        <p:nvSpPr>
          <p:cNvPr id="13" name="TextBox 12"/>
          <p:cNvSpPr txBox="1"/>
          <p:nvPr/>
        </p:nvSpPr>
        <p:spPr>
          <a:xfrm rot="1261026">
            <a:off x="204520" y="2707479"/>
            <a:ext cx="2569535" cy="415498"/>
          </a:xfrm>
          <a:prstGeom prst="rect">
            <a:avLst/>
          </a:prstGeom>
          <a:noFill/>
        </p:spPr>
        <p:txBody>
          <a:bodyPr wrap="square" rtlCol="0">
            <a:spAutoFit/>
          </a:bodyPr>
          <a:lstStyle/>
          <a:p>
            <a:pPr algn="ctr"/>
            <a:r>
              <a:rPr lang="en-US" sz="2100" dirty="0">
                <a:solidFill>
                  <a:srgbClr val="AC324F"/>
                </a:solidFill>
                <a:latin typeface="Century Gothic" panose="020B0502020202020204" pitchFamily="34" charset="0"/>
              </a:rPr>
              <a:t>Product Backlog</a:t>
            </a:r>
          </a:p>
        </p:txBody>
      </p:sp>
      <p:sp>
        <p:nvSpPr>
          <p:cNvPr id="14" name="TextBox 13"/>
          <p:cNvSpPr txBox="1"/>
          <p:nvPr/>
        </p:nvSpPr>
        <p:spPr>
          <a:xfrm rot="20700003">
            <a:off x="6535986" y="5026869"/>
            <a:ext cx="1951235" cy="415498"/>
          </a:xfrm>
          <a:prstGeom prst="rect">
            <a:avLst/>
          </a:prstGeom>
          <a:noFill/>
        </p:spPr>
        <p:txBody>
          <a:bodyPr wrap="square" rtlCol="0">
            <a:spAutoFit/>
          </a:bodyPr>
          <a:lstStyle/>
          <a:p>
            <a:pPr algn="ctr"/>
            <a:r>
              <a:rPr lang="en-US" sz="2100" dirty="0" err="1">
                <a:solidFill>
                  <a:schemeClr val="accent4">
                    <a:lumMod val="75000"/>
                  </a:schemeClr>
                </a:solidFill>
                <a:latin typeface="Gigi" panose="04040504061007020D02" pitchFamily="82" charset="0"/>
              </a:rPr>
              <a:t>Burndown</a:t>
            </a:r>
            <a:r>
              <a:rPr lang="en-US" sz="2100" dirty="0">
                <a:solidFill>
                  <a:schemeClr val="accent4">
                    <a:lumMod val="75000"/>
                  </a:schemeClr>
                </a:solidFill>
                <a:latin typeface="Gigi" panose="04040504061007020D02" pitchFamily="82" charset="0"/>
              </a:rPr>
              <a:t> Lists</a:t>
            </a:r>
          </a:p>
        </p:txBody>
      </p:sp>
      <p:sp>
        <p:nvSpPr>
          <p:cNvPr id="15" name="TextBox 14"/>
          <p:cNvSpPr txBox="1"/>
          <p:nvPr/>
        </p:nvSpPr>
        <p:spPr>
          <a:xfrm rot="1252871">
            <a:off x="5215541" y="1871841"/>
            <a:ext cx="2507508" cy="461665"/>
          </a:xfrm>
          <a:prstGeom prst="rect">
            <a:avLst/>
          </a:prstGeom>
          <a:noFill/>
        </p:spPr>
        <p:txBody>
          <a:bodyPr wrap="square" rtlCol="0">
            <a:spAutoFit/>
          </a:bodyPr>
          <a:lstStyle/>
          <a:p>
            <a:pPr algn="ctr"/>
            <a:r>
              <a:rPr lang="en-US" sz="2400" b="1" dirty="0">
                <a:solidFill>
                  <a:srgbClr val="74D5E2"/>
                </a:solidFill>
                <a:latin typeface="DilleniaUPC" panose="02020603050405020304" pitchFamily="18" charset="-34"/>
                <a:cs typeface="DilleniaUPC" panose="02020603050405020304" pitchFamily="18" charset="-34"/>
              </a:rPr>
              <a:t>Minimum Viable Product</a:t>
            </a:r>
          </a:p>
        </p:txBody>
      </p:sp>
      <p:sp>
        <p:nvSpPr>
          <p:cNvPr id="16" name="TextBox 15"/>
          <p:cNvSpPr txBox="1"/>
          <p:nvPr/>
        </p:nvSpPr>
        <p:spPr>
          <a:xfrm>
            <a:off x="2238978" y="5409088"/>
            <a:ext cx="3165772" cy="461665"/>
          </a:xfrm>
          <a:prstGeom prst="rect">
            <a:avLst/>
          </a:prstGeom>
          <a:noFill/>
        </p:spPr>
        <p:txBody>
          <a:bodyPr wrap="square" rtlCol="0">
            <a:spAutoFit/>
          </a:bodyPr>
          <a:lstStyle/>
          <a:p>
            <a:pPr algn="ctr"/>
            <a:r>
              <a:rPr lang="en-US" sz="2400" b="1" dirty="0">
                <a:solidFill>
                  <a:schemeClr val="accent5">
                    <a:lumMod val="75000"/>
                  </a:schemeClr>
                </a:solidFill>
                <a:latin typeface="DilleniaUPC" panose="02020603050405020304" pitchFamily="18" charset="-34"/>
                <a:cs typeface="DilleniaUPC" panose="02020603050405020304" pitchFamily="18" charset="-34"/>
              </a:rPr>
              <a:t>Incremental, Iterative Deliveries</a:t>
            </a:r>
          </a:p>
        </p:txBody>
      </p:sp>
      <p:sp>
        <p:nvSpPr>
          <p:cNvPr id="17" name="TextBox 16"/>
          <p:cNvSpPr txBox="1"/>
          <p:nvPr/>
        </p:nvSpPr>
        <p:spPr>
          <a:xfrm rot="18073667">
            <a:off x="7410139" y="3912087"/>
            <a:ext cx="1332325" cy="623248"/>
          </a:xfrm>
          <a:prstGeom prst="rect">
            <a:avLst/>
          </a:prstGeom>
          <a:noFill/>
        </p:spPr>
        <p:txBody>
          <a:bodyPr wrap="square" rtlCol="0">
            <a:spAutoFit/>
          </a:bodyPr>
          <a:lstStyle/>
          <a:p>
            <a:pPr algn="ctr"/>
            <a:r>
              <a:rPr lang="en-US" dirty="0">
                <a:solidFill>
                  <a:schemeClr val="accent6">
                    <a:lumMod val="75000"/>
                  </a:schemeClr>
                </a:solidFill>
                <a:latin typeface="Engravers MT" panose="02090707080505020304" pitchFamily="18" charset="0"/>
                <a:cs typeface="Arabic Typesetting" panose="03020402040406030203" pitchFamily="66" charset="-78"/>
              </a:rPr>
              <a:t>DSDM</a:t>
            </a:r>
          </a:p>
          <a:p>
            <a:pPr algn="ctr"/>
            <a:r>
              <a:rPr lang="en-US" sz="825" dirty="0">
                <a:solidFill>
                  <a:schemeClr val="accent6">
                    <a:lumMod val="75000"/>
                  </a:schemeClr>
                </a:solidFill>
                <a:latin typeface="DilleniaUPC" panose="02020603050405020304" pitchFamily="18" charset="-34"/>
                <a:cs typeface="DilleniaUPC" panose="02020603050405020304" pitchFamily="18" charset="-34"/>
              </a:rPr>
              <a:t>Dynamic Systems Development Method</a:t>
            </a:r>
            <a:endParaRPr lang="en-US" dirty="0">
              <a:solidFill>
                <a:schemeClr val="accent6">
                  <a:lumMod val="75000"/>
                </a:schemeClr>
              </a:solidFill>
              <a:latin typeface="DilleniaUPC" panose="02020603050405020304" pitchFamily="18" charset="-34"/>
              <a:cs typeface="DilleniaUPC" panose="02020603050405020304" pitchFamily="18" charset="-34"/>
            </a:endParaRPr>
          </a:p>
        </p:txBody>
      </p:sp>
      <p:sp>
        <p:nvSpPr>
          <p:cNvPr id="18" name="TextBox 17"/>
          <p:cNvSpPr txBox="1"/>
          <p:nvPr/>
        </p:nvSpPr>
        <p:spPr>
          <a:xfrm rot="3292818">
            <a:off x="435776" y="4550179"/>
            <a:ext cx="1283712" cy="415498"/>
          </a:xfrm>
          <a:prstGeom prst="rect">
            <a:avLst/>
          </a:prstGeom>
          <a:noFill/>
        </p:spPr>
        <p:txBody>
          <a:bodyPr wrap="square" rtlCol="0">
            <a:spAutoFit/>
          </a:bodyPr>
          <a:lstStyle/>
          <a:p>
            <a:pPr algn="ctr"/>
            <a:r>
              <a:rPr lang="en-US" sz="2100" dirty="0">
                <a:solidFill>
                  <a:schemeClr val="accent1">
                    <a:lumMod val="75000"/>
                  </a:schemeClr>
                </a:solidFill>
                <a:latin typeface="Aharoni" panose="02010803020104030203" pitchFamily="2" charset="-79"/>
                <a:cs typeface="Aharoni" panose="02010803020104030203" pitchFamily="2" charset="-79"/>
              </a:rPr>
              <a:t>Kanban</a:t>
            </a:r>
          </a:p>
        </p:txBody>
      </p:sp>
      <p:sp>
        <p:nvSpPr>
          <p:cNvPr id="19" name="TextBox 18"/>
          <p:cNvSpPr txBox="1"/>
          <p:nvPr/>
        </p:nvSpPr>
        <p:spPr>
          <a:xfrm>
            <a:off x="865035" y="3631102"/>
            <a:ext cx="2241925" cy="553998"/>
          </a:xfrm>
          <a:prstGeom prst="rect">
            <a:avLst/>
          </a:prstGeom>
          <a:noFill/>
        </p:spPr>
        <p:txBody>
          <a:bodyPr wrap="square" rtlCol="0">
            <a:spAutoFit/>
          </a:bodyPr>
          <a:lstStyle/>
          <a:p>
            <a:pPr algn="ctr"/>
            <a:r>
              <a:rPr lang="en-US" sz="1500" dirty="0">
                <a:solidFill>
                  <a:schemeClr val="accent3">
                    <a:lumMod val="60000"/>
                    <a:lumOff val="40000"/>
                  </a:schemeClr>
                </a:solidFill>
                <a:latin typeface="Tw Cen MT Condensed Extra Bold" panose="020B0803020202020204" pitchFamily="34" charset="0"/>
                <a:ea typeface="Verdana" panose="020B0604030504040204" pitchFamily="34" charset="0"/>
                <a:cs typeface="Verdana" panose="020B0604030504040204" pitchFamily="34" charset="0"/>
              </a:rPr>
              <a:t>Don’t Just Do Agile, Be Agile!</a:t>
            </a:r>
          </a:p>
        </p:txBody>
      </p:sp>
      <p:sp>
        <p:nvSpPr>
          <p:cNvPr id="20" name="Text Placeholder 2"/>
          <p:cNvSpPr>
            <a:spLocks noGrp="1"/>
          </p:cNvSpPr>
          <p:nvPr>
            <p:ph type="body" idx="1"/>
          </p:nvPr>
        </p:nvSpPr>
        <p:spPr>
          <a:xfrm>
            <a:off x="1511300" y="3995791"/>
            <a:ext cx="6119018" cy="715910"/>
          </a:xfrm>
        </p:spPr>
        <p:txBody>
          <a:bodyPr>
            <a:normAutofit/>
          </a:bodyPr>
          <a:lstStyle/>
          <a:p>
            <a:r>
              <a:rPr lang="en-US" sz="1350" dirty="0"/>
              <a:t>Agile software development is a method of software development that utilizes an iterative development process, designs services based on real user needs, and constantly improves software from user feedback.</a:t>
            </a:r>
          </a:p>
        </p:txBody>
      </p:sp>
      <p:sp>
        <p:nvSpPr>
          <p:cNvPr id="22" name="TextBox 21"/>
          <p:cNvSpPr txBox="1"/>
          <p:nvPr/>
        </p:nvSpPr>
        <p:spPr>
          <a:xfrm>
            <a:off x="2937216" y="4614877"/>
            <a:ext cx="3326552" cy="253916"/>
          </a:xfrm>
          <a:prstGeom prst="rect">
            <a:avLst/>
          </a:prstGeom>
          <a:noFill/>
        </p:spPr>
        <p:txBody>
          <a:bodyPr wrap="none" rtlCol="0">
            <a:spAutoFit/>
          </a:bodyPr>
          <a:lstStyle/>
          <a:p>
            <a:r>
              <a:rPr lang="en-US" sz="1050" dirty="0" err="1">
                <a:latin typeface="Angsana New" panose="02020603050405020304" pitchFamily="18" charset="-34"/>
                <a:cs typeface="Angsana New" panose="02020603050405020304" pitchFamily="18" charset="-34"/>
              </a:rPr>
              <a:t>TechFAR</a:t>
            </a:r>
            <a:r>
              <a:rPr lang="en-US" sz="1050" dirty="0">
                <a:latin typeface="Angsana New" panose="02020603050405020304" pitchFamily="18" charset="-34"/>
                <a:cs typeface="Angsana New" panose="02020603050405020304" pitchFamily="18" charset="-34"/>
              </a:rPr>
              <a:t> Handbook: Procuring Digital Services Using Agile Processes under the FAR </a:t>
            </a:r>
          </a:p>
        </p:txBody>
      </p:sp>
      <p:sp>
        <p:nvSpPr>
          <p:cNvPr id="23" name="TextBox 22"/>
          <p:cNvSpPr txBox="1"/>
          <p:nvPr/>
        </p:nvSpPr>
        <p:spPr>
          <a:xfrm>
            <a:off x="7867291" y="5518153"/>
            <a:ext cx="414068" cy="300082"/>
          </a:xfrm>
          <a:prstGeom prst="rect">
            <a:avLst/>
          </a:prstGeom>
          <a:noFill/>
        </p:spPr>
        <p:txBody>
          <a:bodyPr wrap="square" rtlCol="0">
            <a:spAutoFit/>
          </a:bodyPr>
          <a:lstStyle/>
          <a:p>
            <a:pPr algn="r"/>
            <a:r>
              <a:rPr lang="en-US" sz="1350" dirty="0"/>
              <a:t>4</a:t>
            </a:r>
          </a:p>
        </p:txBody>
      </p:sp>
      <p:sp>
        <p:nvSpPr>
          <p:cNvPr id="3" name="Rectangle 2"/>
          <p:cNvSpPr/>
          <p:nvPr/>
        </p:nvSpPr>
        <p:spPr>
          <a:xfrm>
            <a:off x="6072990" y="347373"/>
            <a:ext cx="2782941" cy="584775"/>
          </a:xfrm>
          <a:prstGeom prst="rect">
            <a:avLst/>
          </a:prstGeom>
        </p:spPr>
        <p:txBody>
          <a:bodyPr wrap="none">
            <a:spAutoFit/>
          </a:bodyPr>
          <a:lstStyle/>
          <a:p>
            <a:r>
              <a:rPr lang="en-US" sz="3200" dirty="0">
                <a:solidFill>
                  <a:schemeClr val="bg1"/>
                </a:solidFill>
              </a:rPr>
              <a:t>What is Agile?</a:t>
            </a:r>
          </a:p>
        </p:txBody>
      </p:sp>
    </p:spTree>
    <p:extLst>
      <p:ext uri="{BB962C8B-B14F-4D97-AF65-F5344CB8AC3E}">
        <p14:creationId xmlns:p14="http://schemas.microsoft.com/office/powerpoint/2010/main" val="10426068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05c455aa964ff5fe298b46f714582536ac50de"/>
  <p:tag name="OFFISYNC_CONTAIN_GUIDS" val="TRUE"/>
  <p:tag name="TPVERSION" val="5"/>
  <p:tag name="TPFULLVERSION" val="5.3.2.24"/>
  <p:tag name="PPTVERSION" val="15"/>
  <p:tag name="TPOS" val="2"/>
</p:tagLst>
</file>

<file path=ppt/tags/tag10.xml><?xml version="1.0" encoding="utf-8"?>
<p:tagLst xmlns:a="http://schemas.openxmlformats.org/drawingml/2006/main" xmlns:r="http://schemas.openxmlformats.org/officeDocument/2006/relationships" xmlns:p="http://schemas.openxmlformats.org/presentationml/2006/main">
  <p:tag name="OFFISYNC_SLIDE_GUID" val="cb9814ea-2195-4c0e-a51a-c45ad3d78daf"/>
</p:tagLst>
</file>

<file path=ppt/tags/tag11.xml><?xml version="1.0" encoding="utf-8"?>
<p:tagLst xmlns:a="http://schemas.openxmlformats.org/drawingml/2006/main" xmlns:r="http://schemas.openxmlformats.org/officeDocument/2006/relationships" xmlns:p="http://schemas.openxmlformats.org/presentationml/2006/main">
  <p:tag name="OFFISYNC_SLIDE_GUID" val="c7808633-c4d1-48aa-b235-e3cd628b7577"/>
</p:tagLst>
</file>

<file path=ppt/tags/tag12.xml><?xml version="1.0" encoding="utf-8"?>
<p:tagLst xmlns:a="http://schemas.openxmlformats.org/drawingml/2006/main" xmlns:r="http://schemas.openxmlformats.org/officeDocument/2006/relationships" xmlns:p="http://schemas.openxmlformats.org/presentationml/2006/main">
  <p:tag name="OFFISYNC_SLIDE_GUID" val="84481c0c-7887-4169-8c39-836b688b8898"/>
</p:tagLst>
</file>

<file path=ppt/tags/tag13.xml><?xml version="1.0" encoding="utf-8"?>
<p:tagLst xmlns:a="http://schemas.openxmlformats.org/drawingml/2006/main" xmlns:r="http://schemas.openxmlformats.org/officeDocument/2006/relationships" xmlns:p="http://schemas.openxmlformats.org/presentationml/2006/main">
  <p:tag name="OFFISYNC_SLIDE_GUID" val="32ff5b65-32da-475c-a7b8-03b94a8ef42f"/>
</p:tagLst>
</file>

<file path=ppt/tags/tag14.xml><?xml version="1.0" encoding="utf-8"?>
<p:tagLst xmlns:a="http://schemas.openxmlformats.org/drawingml/2006/main" xmlns:r="http://schemas.openxmlformats.org/officeDocument/2006/relationships" xmlns:p="http://schemas.openxmlformats.org/presentationml/2006/main">
  <p:tag name="OFFISYNC_SLIDE_GUID" val="d2be78e7-689c-49b8-b718-2e3b975cb940"/>
</p:tagLst>
</file>

<file path=ppt/tags/tag15.xml><?xml version="1.0" encoding="utf-8"?>
<p:tagLst xmlns:a="http://schemas.openxmlformats.org/drawingml/2006/main" xmlns:r="http://schemas.openxmlformats.org/officeDocument/2006/relationships" xmlns:p="http://schemas.openxmlformats.org/presentationml/2006/main">
  <p:tag name="OFFISYNC_SLIDE_GUID" val="f2514164-e0d6-440b-b4b5-01e73668b61c"/>
</p:tagLst>
</file>

<file path=ppt/tags/tag16.xml><?xml version="1.0" encoding="utf-8"?>
<p:tagLst xmlns:a="http://schemas.openxmlformats.org/drawingml/2006/main" xmlns:r="http://schemas.openxmlformats.org/officeDocument/2006/relationships" xmlns:p="http://schemas.openxmlformats.org/presentationml/2006/main">
  <p:tag name="OFFISYNC_SLIDE_GUID" val="a60935c4-d59e-4de8-82c0-720ad976901a"/>
</p:tagLst>
</file>

<file path=ppt/tags/tag17.xml><?xml version="1.0" encoding="utf-8"?>
<p:tagLst xmlns:a="http://schemas.openxmlformats.org/drawingml/2006/main" xmlns:r="http://schemas.openxmlformats.org/officeDocument/2006/relationships" xmlns:p="http://schemas.openxmlformats.org/presentationml/2006/main">
  <p:tag name="OFFISYNC_SLIDE_GUID" val="57136e12-2132-42df-b8ff-069529f6b109"/>
</p:tagLst>
</file>

<file path=ppt/tags/tag18.xml><?xml version="1.0" encoding="utf-8"?>
<p:tagLst xmlns:a="http://schemas.openxmlformats.org/drawingml/2006/main" xmlns:r="http://schemas.openxmlformats.org/officeDocument/2006/relationships" xmlns:p="http://schemas.openxmlformats.org/presentationml/2006/main">
  <p:tag name="OFFISYNC_SLIDE_GUID" val="78d4e317-070e-44ba-a43f-d1ba51d9db15"/>
</p:tagLst>
</file>

<file path=ppt/tags/tag19.xml><?xml version="1.0" encoding="utf-8"?>
<p:tagLst xmlns:a="http://schemas.openxmlformats.org/drawingml/2006/main" xmlns:r="http://schemas.openxmlformats.org/officeDocument/2006/relationships" xmlns:p="http://schemas.openxmlformats.org/presentationml/2006/main">
  <p:tag name="OFFISYNC_SLIDE_GUID" val="802f4931-76c4-4b03-9ce8-0e8fabaa17cc"/>
</p:tagLst>
</file>

<file path=ppt/tags/tag2.xml><?xml version="1.0" encoding="utf-8"?>
<p:tagLst xmlns:a="http://schemas.openxmlformats.org/drawingml/2006/main" xmlns:r="http://schemas.openxmlformats.org/officeDocument/2006/relationships" xmlns:p="http://schemas.openxmlformats.org/presentationml/2006/main">
  <p:tag name="OFFISYNC_SLIDE_GUID" val="0eaf5e05-857b-41de-8a86-0f50437188d1"/>
</p:tagLst>
</file>

<file path=ppt/tags/tag20.xml><?xml version="1.0" encoding="utf-8"?>
<p:tagLst xmlns:a="http://schemas.openxmlformats.org/drawingml/2006/main" xmlns:r="http://schemas.openxmlformats.org/officeDocument/2006/relationships" xmlns:p="http://schemas.openxmlformats.org/presentationml/2006/main">
  <p:tag name="OFFISYNC_SLIDE_GUID" val="206380aa-7c31-41e9-b34b-34af418b15d7"/>
</p:tagLst>
</file>

<file path=ppt/tags/tag21.xml><?xml version="1.0" encoding="utf-8"?>
<p:tagLst xmlns:a="http://schemas.openxmlformats.org/drawingml/2006/main" xmlns:r="http://schemas.openxmlformats.org/officeDocument/2006/relationships" xmlns:p="http://schemas.openxmlformats.org/presentationml/2006/main">
  <p:tag name="OFFISYNC_SLIDE_GUID" val="f26f384f-0bf1-4dac-b403-33597d7ae083"/>
</p:tagLst>
</file>

<file path=ppt/tags/tag22.xml><?xml version="1.0" encoding="utf-8"?>
<p:tagLst xmlns:a="http://schemas.openxmlformats.org/drawingml/2006/main" xmlns:r="http://schemas.openxmlformats.org/officeDocument/2006/relationships" xmlns:p="http://schemas.openxmlformats.org/presentationml/2006/main">
  <p:tag name="OFFISYNC_SLIDE_GUID" val="cc2a6996-cac1-4725-8613-35c7db67a092"/>
</p:tagLst>
</file>

<file path=ppt/tags/tag23.xml><?xml version="1.0" encoding="utf-8"?>
<p:tagLst xmlns:a="http://schemas.openxmlformats.org/drawingml/2006/main" xmlns:r="http://schemas.openxmlformats.org/officeDocument/2006/relationships" xmlns:p="http://schemas.openxmlformats.org/presentationml/2006/main">
  <p:tag name="OFFISYNC_SLIDE_GUID" val="75abe9a6-2de7-46a3-a25f-ea60e14fec73"/>
</p:tagLst>
</file>

<file path=ppt/tags/tag24.xml><?xml version="1.0" encoding="utf-8"?>
<p:tagLst xmlns:a="http://schemas.openxmlformats.org/drawingml/2006/main" xmlns:r="http://schemas.openxmlformats.org/officeDocument/2006/relationships" xmlns:p="http://schemas.openxmlformats.org/presentationml/2006/main">
  <p:tag name="OFFISYNC_SLIDE_GUID" val="ce553322-b429-4d98-b56d-a9325e5a7c35"/>
</p:tagLst>
</file>

<file path=ppt/tags/tag25.xml><?xml version="1.0" encoding="utf-8"?>
<p:tagLst xmlns:a="http://schemas.openxmlformats.org/drawingml/2006/main" xmlns:r="http://schemas.openxmlformats.org/officeDocument/2006/relationships" xmlns:p="http://schemas.openxmlformats.org/presentationml/2006/main">
  <p:tag name="OFFISYNC_SLIDE_GUID" val="74a99f5b-ee82-4b84-ba47-abab176d5212"/>
</p:tagLst>
</file>

<file path=ppt/tags/tag26.xml><?xml version="1.0" encoding="utf-8"?>
<p:tagLst xmlns:a="http://schemas.openxmlformats.org/drawingml/2006/main" xmlns:r="http://schemas.openxmlformats.org/officeDocument/2006/relationships" xmlns:p="http://schemas.openxmlformats.org/presentationml/2006/main">
  <p:tag name="OFFISYNC_SLIDE_GUID" val="6acfc3a6-0fec-4ffa-abfb-cc32a84d5441"/>
</p:tagLst>
</file>

<file path=ppt/tags/tag27.xml><?xml version="1.0" encoding="utf-8"?>
<p:tagLst xmlns:a="http://schemas.openxmlformats.org/drawingml/2006/main" xmlns:r="http://schemas.openxmlformats.org/officeDocument/2006/relationships" xmlns:p="http://schemas.openxmlformats.org/presentationml/2006/main">
  <p:tag name="OFFISYNC_SLIDE_GUID" val="d29c7376-5c5c-44fe-b931-9c706fb33a73"/>
</p:tagLst>
</file>

<file path=ppt/tags/tag28.xml><?xml version="1.0" encoding="utf-8"?>
<p:tagLst xmlns:a="http://schemas.openxmlformats.org/drawingml/2006/main" xmlns:r="http://schemas.openxmlformats.org/officeDocument/2006/relationships" xmlns:p="http://schemas.openxmlformats.org/presentationml/2006/main">
  <p:tag name="OFFISYNC_SLIDE_GUID" val="190f7b76-ff3a-4160-8f13-df04f4240c31"/>
</p:tagLst>
</file>

<file path=ppt/tags/tag29.xml><?xml version="1.0" encoding="utf-8"?>
<p:tagLst xmlns:a="http://schemas.openxmlformats.org/drawingml/2006/main" xmlns:r="http://schemas.openxmlformats.org/officeDocument/2006/relationships" xmlns:p="http://schemas.openxmlformats.org/presentationml/2006/main">
  <p:tag name="OFFISYNC_SLIDE_GUID" val="052d48c6-55a6-4ec5-966b-db032d173c85"/>
</p:tagLst>
</file>

<file path=ppt/tags/tag3.xml><?xml version="1.0" encoding="utf-8"?>
<p:tagLst xmlns:a="http://schemas.openxmlformats.org/drawingml/2006/main" xmlns:r="http://schemas.openxmlformats.org/officeDocument/2006/relationships" xmlns:p="http://schemas.openxmlformats.org/presentationml/2006/main">
  <p:tag name="OFFISYNC_SLIDE_GUID" val="daaa92bc-5567-48de-bf55-4064e91a9df1"/>
</p:tagLst>
</file>

<file path=ppt/tags/tag30.xml><?xml version="1.0" encoding="utf-8"?>
<p:tagLst xmlns:a="http://schemas.openxmlformats.org/drawingml/2006/main" xmlns:r="http://schemas.openxmlformats.org/officeDocument/2006/relationships" xmlns:p="http://schemas.openxmlformats.org/presentationml/2006/main">
  <p:tag name="OFFISYNC_SLIDE_GUID" val="74a99f5b-ee82-4b84-ba47-abab176d5212"/>
</p:tagLst>
</file>

<file path=ppt/tags/tag31.xml><?xml version="1.0" encoding="utf-8"?>
<p:tagLst xmlns:a="http://schemas.openxmlformats.org/drawingml/2006/main" xmlns:r="http://schemas.openxmlformats.org/officeDocument/2006/relationships" xmlns:p="http://schemas.openxmlformats.org/presentationml/2006/main">
  <p:tag name="OFFISYNC_SLIDE_GUID" val="5e513381-678c-489b-a7e4-c2e9cfbe98a4"/>
</p:tagLst>
</file>

<file path=ppt/tags/tag32.xml><?xml version="1.0" encoding="utf-8"?>
<p:tagLst xmlns:a="http://schemas.openxmlformats.org/drawingml/2006/main" xmlns:r="http://schemas.openxmlformats.org/officeDocument/2006/relationships" xmlns:p="http://schemas.openxmlformats.org/presentationml/2006/main">
  <p:tag name="OFFISYNC_SLIDE_GUID" val="fce73019-3ef0-4cc6-8f00-ed3d11441960"/>
</p:tagLst>
</file>

<file path=ppt/tags/tag33.xml><?xml version="1.0" encoding="utf-8"?>
<p:tagLst xmlns:a="http://schemas.openxmlformats.org/drawingml/2006/main" xmlns:r="http://schemas.openxmlformats.org/officeDocument/2006/relationships" xmlns:p="http://schemas.openxmlformats.org/presentationml/2006/main">
  <p:tag name="OFFISYNC_SLIDE_GUID" val="91b8a108-c302-4e85-83f0-2a892f642d18"/>
</p:tagLst>
</file>

<file path=ppt/tags/tag4.xml><?xml version="1.0" encoding="utf-8"?>
<p:tagLst xmlns:a="http://schemas.openxmlformats.org/drawingml/2006/main" xmlns:r="http://schemas.openxmlformats.org/officeDocument/2006/relationships" xmlns:p="http://schemas.openxmlformats.org/presentationml/2006/main">
  <p:tag name="OFFISYNC_SLIDE_GUID" val="35f5ab7e-4e89-4532-afe1-256e56403b24"/>
</p:tagLst>
</file>

<file path=ppt/tags/tag5.xml><?xml version="1.0" encoding="utf-8"?>
<p:tagLst xmlns:a="http://schemas.openxmlformats.org/drawingml/2006/main" xmlns:r="http://schemas.openxmlformats.org/officeDocument/2006/relationships" xmlns:p="http://schemas.openxmlformats.org/presentationml/2006/main">
  <p:tag name="OFFISYNC_SLIDE_GUID" val="08e25040-62d5-4fbc-b0a1-61f5aa4b44a2"/>
</p:tagLst>
</file>

<file path=ppt/tags/tag6.xml><?xml version="1.0" encoding="utf-8"?>
<p:tagLst xmlns:a="http://schemas.openxmlformats.org/drawingml/2006/main" xmlns:r="http://schemas.openxmlformats.org/officeDocument/2006/relationships" xmlns:p="http://schemas.openxmlformats.org/presentationml/2006/main">
  <p:tag name="OFFISYNC_SLIDE_GUID" val="8807d8e7-af9e-4ff4-914a-781b78cb20a5"/>
</p:tagLst>
</file>

<file path=ppt/tags/tag7.xml><?xml version="1.0" encoding="utf-8"?>
<p:tagLst xmlns:a="http://schemas.openxmlformats.org/drawingml/2006/main" xmlns:r="http://schemas.openxmlformats.org/officeDocument/2006/relationships" xmlns:p="http://schemas.openxmlformats.org/presentationml/2006/main">
  <p:tag name="OFFISYNC_SLIDE_GUID" val="379cf9d6-ecda-42fe-8d47-cf1dc1cac0ab"/>
</p:tagLst>
</file>

<file path=ppt/tags/tag8.xml><?xml version="1.0" encoding="utf-8"?>
<p:tagLst xmlns:a="http://schemas.openxmlformats.org/drawingml/2006/main" xmlns:r="http://schemas.openxmlformats.org/officeDocument/2006/relationships" xmlns:p="http://schemas.openxmlformats.org/presentationml/2006/main">
  <p:tag name="OFFISYNC_SLIDE_GUID" val="c530d131-e447-4ec9-b2fc-1d4921628112"/>
</p:tagLst>
</file>

<file path=ppt/tags/tag9.xml><?xml version="1.0" encoding="utf-8"?>
<p:tagLst xmlns:a="http://schemas.openxmlformats.org/drawingml/2006/main" xmlns:r="http://schemas.openxmlformats.org/officeDocument/2006/relationships" xmlns:p="http://schemas.openxmlformats.org/presentationml/2006/main">
  <p:tag name="OFFISYNC_SLIDE_GUID" val="f1908ae1-fd39-40fc-bb8c-534c1875be14"/>
</p:tagLst>
</file>

<file path=ppt/theme/theme1.xml><?xml version="1.0" encoding="utf-8"?>
<a:theme xmlns:a="http://schemas.openxmlformats.org/drawingml/2006/main" name="Office Theme">
  <a:themeElements>
    <a:clrScheme name="DAU COLORS">
      <a:dk1>
        <a:sysClr val="windowText" lastClr="000000"/>
      </a:dk1>
      <a:lt1>
        <a:sysClr val="window" lastClr="FFFFFF"/>
      </a:lt1>
      <a:dk2>
        <a:srgbClr val="216F79"/>
      </a:dk2>
      <a:lt2>
        <a:srgbClr val="EEECE1"/>
      </a:lt2>
      <a:accent1>
        <a:srgbClr val="1389A5"/>
      </a:accent1>
      <a:accent2>
        <a:srgbClr val="6263A6"/>
      </a:accent2>
      <a:accent3>
        <a:srgbClr val="28A092"/>
      </a:accent3>
      <a:accent4>
        <a:srgbClr val="D21F35"/>
      </a:accent4>
      <a:accent5>
        <a:srgbClr val="E46C0A"/>
      </a:accent5>
      <a:accent6>
        <a:srgbClr val="FFC000"/>
      </a:accent6>
      <a:hlink>
        <a:srgbClr val="C00000"/>
      </a:hlink>
      <a:folHlink>
        <a:srgbClr val="7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2246</TotalTime>
  <Words>2706</Words>
  <Application>Microsoft Office PowerPoint</Application>
  <PresentationFormat>On-screen Show (4:3)</PresentationFormat>
  <Paragraphs>401</Paragraphs>
  <Slides>34</Slides>
  <Notes>33</Notes>
  <HiddenSlides>11</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34</vt:i4>
      </vt:variant>
    </vt:vector>
  </HeadingPairs>
  <TitlesOfParts>
    <vt:vector size="55" baseType="lpstr">
      <vt:lpstr>Aharoni</vt:lpstr>
      <vt:lpstr>Algerian</vt:lpstr>
      <vt:lpstr>Angsana New</vt:lpstr>
      <vt:lpstr>Arabic Typesetting</vt:lpstr>
      <vt:lpstr>Arial</vt:lpstr>
      <vt:lpstr>Arial Black</vt:lpstr>
      <vt:lpstr>Baskerville Old Face</vt:lpstr>
      <vt:lpstr>Broadway</vt:lpstr>
      <vt:lpstr>Brush Script MT</vt:lpstr>
      <vt:lpstr>Calibri</vt:lpstr>
      <vt:lpstr>Century Gothic</vt:lpstr>
      <vt:lpstr>Century Schoolbook</vt:lpstr>
      <vt:lpstr>DilleniaUPC</vt:lpstr>
      <vt:lpstr>Engravers MT</vt:lpstr>
      <vt:lpstr>Gigi</vt:lpstr>
      <vt:lpstr>Niagara Engraved</vt:lpstr>
      <vt:lpstr>Times New Roman</vt:lpstr>
      <vt:lpstr>Tw Cen MT Condensed Extra Bold</vt:lpstr>
      <vt:lpstr>Verdana</vt:lpstr>
      <vt:lpstr>Wingdings</vt:lpstr>
      <vt:lpstr>Office Theme</vt:lpstr>
      <vt:lpstr>ISA 201  Information System Acquisition </vt:lpstr>
      <vt:lpstr>Lesson 13 Systems Development</vt:lpstr>
      <vt:lpstr>Today you will learn to:</vt:lpstr>
      <vt:lpstr>Lesson Plan</vt:lpstr>
      <vt:lpstr>Software Development Approaches Explained</vt:lpstr>
      <vt:lpstr>Software Development— Waterfall and Incremental</vt:lpstr>
      <vt:lpstr>Software Development—Spiral</vt:lpstr>
      <vt:lpstr>Software Development—Agile</vt:lpstr>
      <vt:lpstr>What is Agile?</vt:lpstr>
      <vt:lpstr>Agile Methods</vt:lpstr>
      <vt:lpstr>Agile Practices</vt:lpstr>
      <vt:lpstr>Agile Practice—Time boxing</vt:lpstr>
      <vt:lpstr>What is the purpose of Agile Methods?</vt:lpstr>
      <vt:lpstr>Barriers + Challenges</vt:lpstr>
      <vt:lpstr>Software Development Approaches Advantages and Disadvantages</vt:lpstr>
      <vt:lpstr>Lesson Plan Status</vt:lpstr>
      <vt:lpstr>Software Assurance Defined</vt:lpstr>
      <vt:lpstr>Software Assurance &amp; Public Law</vt:lpstr>
      <vt:lpstr>Software Assurance &amp; DoD Policy</vt:lpstr>
      <vt:lpstr>Building Secure Software</vt:lpstr>
      <vt:lpstr>Primary Causes of Software Vulnerabilities</vt:lpstr>
      <vt:lpstr>Building Security In</vt:lpstr>
      <vt:lpstr>Lesson Plan Status</vt:lpstr>
      <vt:lpstr>Commercial Off the Shelf (COTS) and Software Development </vt:lpstr>
      <vt:lpstr>COTS, Always the Best Solution? Elephant Bungee Wisdom</vt:lpstr>
      <vt:lpstr>COTS and Modification Elephant Bungee Wisdom</vt:lpstr>
      <vt:lpstr>COTS—Sources of Added Costs  (Compared to custom applications)</vt:lpstr>
      <vt:lpstr>Different COTS System Compositions</vt:lpstr>
      <vt:lpstr>COTS-Intensive Systems— Impact on Sustainment</vt:lpstr>
      <vt:lpstr>COTS—Number of Components  vs. Maintenance Costs</vt:lpstr>
      <vt:lpstr>COTS and Modification Elephant Bungee Wisdom</vt:lpstr>
      <vt:lpstr>Lesson Plan Status</vt:lpstr>
      <vt:lpstr>DTS2—Exercise 1  (95 minutes)</vt:lpstr>
      <vt:lpstr>Today we learned to: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designaire-3</dc:creator>
  <cp:lastModifiedBy>image</cp:lastModifiedBy>
  <cp:revision>376</cp:revision>
  <dcterms:created xsi:type="dcterms:W3CDTF">2015-07-08T14:31:42Z</dcterms:created>
  <dcterms:modified xsi:type="dcterms:W3CDTF">2016-03-07T18:03:40Z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pdateToken">
    <vt:lpwstr>6</vt:lpwstr>
  </property>
  <property fmtid="{D5CDD505-2E9C-101B-9397-08002B2CF9AE}" pid="3" name="Offisync_UniqueId">
    <vt:lpwstr>927922</vt:lpwstr>
  </property>
  <property fmtid="{D5CDD505-2E9C-101B-9397-08002B2CF9AE}" pid="4" name="Offisync_ProviderInitializationData">
    <vt:lpwstr>https://c3.csc.com</vt:lpwstr>
  </property>
  <property fmtid="{D5CDD505-2E9C-101B-9397-08002B2CF9AE}" pid="5" name="Jive_LatestUserAccountName">
    <vt:lpwstr>bgarber</vt:lpwstr>
  </property>
  <property fmtid="{D5CDD505-2E9C-101B-9397-08002B2CF9AE}" pid="6" name="Jive_VersionGuid">
    <vt:lpwstr>0e70e00a6c0b46e29aa5976e1a332de1</vt:lpwstr>
  </property>
  <property fmtid="{D5CDD505-2E9C-101B-9397-08002B2CF9AE}" pid="7" name="Offisync_ServerID">
    <vt:lpwstr>0f6fb45f-1006-4035-941a-751f96da8c69</vt:lpwstr>
  </property>
  <property fmtid="{D5CDD505-2E9C-101B-9397-08002B2CF9AE}" pid="8" name="Jive_LatestFileFullName">
    <vt:lpwstr>1db2b5327a9aff4c5e5aebd9e1ab2af6</vt:lpwstr>
  </property>
  <property fmtid="{D5CDD505-2E9C-101B-9397-08002B2CF9AE}" pid="9" name="Jive_VersionGuid_v2.5">
    <vt:lpwstr/>
  </property>
  <property fmtid="{D5CDD505-2E9C-101B-9397-08002B2CF9AE}" pid="10" name="Jive_ModifiedButNotPublished">
    <vt:lpwstr/>
  </property>
  <property fmtid="{D5CDD505-2E9C-101B-9397-08002B2CF9AE}" pid="11" name="Jive_PrevVersionNumber">
    <vt:lpwstr/>
  </property>
</Properties>
</file>