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notesSlides/notesSlide2.xml" ContentType="application/vnd.openxmlformats-officedocument.presentationml.notesSlide+xml"/>
  <Override PartName="/ppt/tags/tag5.xml" ContentType="application/vnd.openxmlformats-officedocument.presentationml.tags+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6.xml" ContentType="application/vnd.openxmlformats-officedocument.presentationml.tags+xml"/>
  <Override PartName="/ppt/notesSlides/notesSlide4.xml" ContentType="application/vnd.openxmlformats-officedocument.presentationml.notesSlide+xml"/>
  <Override PartName="/ppt/tags/tag7.xml" ContentType="application/vnd.openxmlformats-officedocument.presentationml.tags+xml"/>
  <Override PartName="/ppt/notesSlides/notesSlide5.xml" ContentType="application/vnd.openxmlformats-officedocument.presentationml.notesSlide+xml"/>
  <Override PartName="/ppt/tags/tag8.xml" ContentType="application/vnd.openxmlformats-officedocument.presentationml.tags+xml"/>
  <Override PartName="/ppt/notesSlides/notesSlide6.xml" ContentType="application/vnd.openxmlformats-officedocument.presentationml.notesSlide+xml"/>
  <Override PartName="/ppt/tags/tag9.xml" ContentType="application/vnd.openxmlformats-officedocument.presentationml.tags+xml"/>
  <Override PartName="/ppt/notesSlides/notesSlide7.xml" ContentType="application/vnd.openxmlformats-officedocument.presentationml.notesSlide+xml"/>
  <Override PartName="/ppt/tags/tag10.xml" ContentType="application/vnd.openxmlformats-officedocument.presentationml.tags+xml"/>
  <Override PartName="/ppt/notesSlides/notesSlide8.xml" ContentType="application/vnd.openxmlformats-officedocument.presentationml.notesSlide+xml"/>
  <Override PartName="/ppt/tags/tag11.xml" ContentType="application/vnd.openxmlformats-officedocument.presentationml.tags+xml"/>
  <Override PartName="/ppt/notesSlides/notesSlide9.xml" ContentType="application/vnd.openxmlformats-officedocument.presentationml.notesSlide+xml"/>
  <Override PartName="/ppt/tags/tag12.xml" ContentType="application/vnd.openxmlformats-officedocument.presentationml.tags+xml"/>
  <Override PartName="/ppt/notesSlides/notesSlide10.xml" ContentType="application/vnd.openxmlformats-officedocument.presentationml.notesSlide+xml"/>
  <Override PartName="/ppt/tags/tag13.xml" ContentType="application/vnd.openxmlformats-officedocument.presentationml.tags+xml"/>
  <Override PartName="/ppt/notesSlides/notesSlide11.xml" ContentType="application/vnd.openxmlformats-officedocument.presentationml.notesSlide+xml"/>
  <Override PartName="/ppt/tags/tag14.xml" ContentType="application/vnd.openxmlformats-officedocument.presentationml.tags+xml"/>
  <Override PartName="/ppt/notesSlides/notesSlide12.xml" ContentType="application/vnd.openxmlformats-officedocument.presentationml.notesSlide+xml"/>
  <Override PartName="/ppt/tags/tag15.xml" ContentType="application/vnd.openxmlformats-officedocument.presentationml.tags+xml"/>
  <Override PartName="/ppt/notesSlides/notesSlide13.xml" ContentType="application/vnd.openxmlformats-officedocument.presentationml.notesSlide+xml"/>
  <Override PartName="/ppt/tags/tag16.xml" ContentType="application/vnd.openxmlformats-officedocument.presentationml.tags+xml"/>
  <Override PartName="/ppt/notesSlides/notesSlide14.xml" ContentType="application/vnd.openxmlformats-officedocument.presentationml.notesSlide+xml"/>
  <Override PartName="/ppt/tags/tag17.xml" ContentType="application/vnd.openxmlformats-officedocument.presentationml.tags+xml"/>
  <Override PartName="/ppt/notesSlides/notesSlide15.xml" ContentType="application/vnd.openxmlformats-officedocument.presentationml.notesSlide+xml"/>
  <Override PartName="/ppt/tags/tag18.xml" ContentType="application/vnd.openxmlformats-officedocument.presentationml.tags+xml"/>
  <Override PartName="/ppt/notesSlides/notesSlide16.xml" ContentType="application/vnd.openxmlformats-officedocument.presentationml.notesSlide+xml"/>
  <Override PartName="/ppt/tags/tag19.xml" ContentType="application/vnd.openxmlformats-officedocument.presentationml.tags+xml"/>
  <Override PartName="/ppt/notesSlides/notesSlide17.xml" ContentType="application/vnd.openxmlformats-officedocument.presentationml.notesSlide+xml"/>
  <Override PartName="/ppt/tags/tag20.xml" ContentType="application/vnd.openxmlformats-officedocument.presentationml.tags+xml"/>
  <Override PartName="/ppt/notesSlides/notesSlide18.xml" ContentType="application/vnd.openxmlformats-officedocument.presentationml.notesSlide+xml"/>
  <Override PartName="/ppt/tags/tag21.xml" ContentType="application/vnd.openxmlformats-officedocument.presentationml.tags+xml"/>
  <Override PartName="/ppt/notesSlides/notesSlide19.xml" ContentType="application/vnd.openxmlformats-officedocument.presentationml.notesSlide+xml"/>
  <Override PartName="/ppt/tags/tag22.xml" ContentType="application/vnd.openxmlformats-officedocument.presentationml.tags+xml"/>
  <Override PartName="/ppt/notesSlides/notesSlide20.xml" ContentType="application/vnd.openxmlformats-officedocument.presentationml.notesSlide+xml"/>
  <Override PartName="/ppt/tags/tag23.xml" ContentType="application/vnd.openxmlformats-officedocument.presentationml.tags+xml"/>
  <Override PartName="/ppt/notesSlides/notesSlide21.xml" ContentType="application/vnd.openxmlformats-officedocument.presentationml.notesSlide+xml"/>
  <Override PartName="/ppt/tags/tag24.xml" ContentType="application/vnd.openxmlformats-officedocument.presentationml.tags+xml"/>
  <Override PartName="/ppt/notesSlides/notesSlide22.xml" ContentType="application/vnd.openxmlformats-officedocument.presentationml.notesSlide+xml"/>
  <Override PartName="/ppt/tags/tag25.xml" ContentType="application/vnd.openxmlformats-officedocument.presentationml.tags+xml"/>
  <Override PartName="/ppt/notesSlides/notesSlide23.xml" ContentType="application/vnd.openxmlformats-officedocument.presentationml.notesSlide+xml"/>
  <Override PartName="/ppt/tags/tag26.xml" ContentType="application/vnd.openxmlformats-officedocument.presentationml.tags+xml"/>
  <Override PartName="/ppt/notesSlides/notesSlide24.xml" ContentType="application/vnd.openxmlformats-officedocument.presentationml.notesSlide+xml"/>
  <Override PartName="/ppt/tags/tag27.xml" ContentType="application/vnd.openxmlformats-officedocument.presentationml.tags+xml"/>
  <Override PartName="/ppt/notesSlides/notesSlide25.xml" ContentType="application/vnd.openxmlformats-officedocument.presentationml.notesSlide+xml"/>
  <Override PartName="/ppt/tags/tag28.xml" ContentType="application/vnd.openxmlformats-officedocument.presentationml.tags+xml"/>
  <Override PartName="/ppt/notesSlides/notesSlide26.xml" ContentType="application/vnd.openxmlformats-officedocument.presentationml.notesSlide+xml"/>
  <Override PartName="/ppt/tags/tag29.xml" ContentType="application/vnd.openxmlformats-officedocument.presentationml.tags+xml"/>
  <Override PartName="/ppt/notesSlides/notesSlide27.xml" ContentType="application/vnd.openxmlformats-officedocument.presentationml.notesSlide+xml"/>
  <Override PartName="/ppt/tags/tag30.xml" ContentType="application/vnd.openxmlformats-officedocument.presentationml.tags+xml"/>
  <Override PartName="/ppt/notesSlides/notesSlide28.xml" ContentType="application/vnd.openxmlformats-officedocument.presentationml.notesSlide+xml"/>
  <Override PartName="/ppt/tags/tag31.xml" ContentType="application/vnd.openxmlformats-officedocument.presentationml.tags+xml"/>
  <Override PartName="/ppt/notesSlides/notesSlide29.xml" ContentType="application/vnd.openxmlformats-officedocument.presentationml.notesSlide+xml"/>
  <Override PartName="/ppt/tags/tag32.xml" ContentType="application/vnd.openxmlformats-officedocument.presentationml.tags+xml"/>
  <Override PartName="/ppt/notesSlides/notesSlide30.xml" ContentType="application/vnd.openxmlformats-officedocument.presentationml.notesSlide+xml"/>
  <Override PartName="/ppt/tags/tag33.xml" ContentType="application/vnd.openxmlformats-officedocument.presentationml.tags+xml"/>
  <Override PartName="/ppt/notesSlides/notesSlide31.xml" ContentType="application/vnd.openxmlformats-officedocument.presentationml.notesSlide+xml"/>
  <Override PartName="/ppt/tags/tag34.xml" ContentType="application/vnd.openxmlformats-officedocument.presentationml.tags+xml"/>
  <Override PartName="/ppt/notesSlides/notesSlide32.xml" ContentType="application/vnd.openxmlformats-officedocument.presentationml.notesSlide+xml"/>
  <Override PartName="/ppt/tags/tag35.xml" ContentType="application/vnd.openxmlformats-officedocument.presentationml.tags+xml"/>
  <Override PartName="/ppt/notesSlides/notesSlide33.xml" ContentType="application/vnd.openxmlformats-officedocument.presentationml.notesSlide+xml"/>
  <Override PartName="/ppt/tags/tag36.xml" ContentType="application/vnd.openxmlformats-officedocument.presentationml.tags+xml"/>
  <Override PartName="/ppt/notesSlides/notesSlide34.xml" ContentType="application/vnd.openxmlformats-officedocument.presentationml.notesSlide+xml"/>
  <Override PartName="/ppt/tags/tag37.xml" ContentType="application/vnd.openxmlformats-officedocument.presentationml.tags+xml"/>
  <Override PartName="/ppt/notesSlides/notesSlide35.xml" ContentType="application/vnd.openxmlformats-officedocument.presentationml.notesSlide+xml"/>
  <Override PartName="/ppt/tags/tag38.xml" ContentType="application/vnd.openxmlformats-officedocument.presentationml.tags+xml"/>
  <Override PartName="/ppt/notesSlides/notesSlide36.xml" ContentType="application/vnd.openxmlformats-officedocument.presentationml.notesSlide+xml"/>
  <Override PartName="/ppt/tags/tag39.xml" ContentType="application/vnd.openxmlformats-officedocument.presentationml.tags+xml"/>
  <Override PartName="/ppt/notesSlides/notesSlide37.xml" ContentType="application/vnd.openxmlformats-officedocument.presentationml.notesSlide+xml"/>
  <Override PartName="/ppt/tags/tag40.xml" ContentType="application/vnd.openxmlformats-officedocument.presentationml.tags+xml"/>
  <Override PartName="/ppt/notesSlides/notesSlide38.xml" ContentType="application/vnd.openxmlformats-officedocument.presentationml.notesSlide+xml"/>
  <Override PartName="/ppt/tags/tag41.xml" ContentType="application/vnd.openxmlformats-officedocument.presentationml.tags+xml"/>
  <Override PartName="/ppt/notesSlides/notesSlide39.xml" ContentType="application/vnd.openxmlformats-officedocument.presentationml.notesSlide+xml"/>
  <Override PartName="/ppt/tags/tag42.xml" ContentType="application/vnd.openxmlformats-officedocument.presentationml.tags+xml"/>
  <Override PartName="/ppt/notesSlides/notesSlide40.xml" ContentType="application/vnd.openxmlformats-officedocument.presentationml.notesSlide+xml"/>
  <Override PartName="/ppt/tags/tag43.xml" ContentType="application/vnd.openxmlformats-officedocument.presentationml.tags+xml"/>
  <Override PartName="/ppt/notesSlides/notesSlide41.xml" ContentType="application/vnd.openxmlformats-officedocument.presentationml.notesSlide+xml"/>
  <Override PartName="/ppt/tags/tag44.xml" ContentType="application/vnd.openxmlformats-officedocument.presentationml.tags+xml"/>
  <Override PartName="/ppt/notesSlides/notesSlide42.xml" ContentType="application/vnd.openxmlformats-officedocument.presentationml.notesSlide+xml"/>
  <Override PartName="/ppt/tags/tag45.xml" ContentType="application/vnd.openxmlformats-officedocument.presentationml.tags+xml"/>
  <Override PartName="/ppt/notesSlides/notesSlide43.xml" ContentType="application/vnd.openxmlformats-officedocument.presentationml.notesSlide+xml"/>
  <Override PartName="/ppt/tags/tag46.xml" ContentType="application/vnd.openxmlformats-officedocument.presentationml.tags+xml"/>
  <Override PartName="/ppt/notesSlides/notesSlide44.xml" ContentType="application/vnd.openxmlformats-officedocument.presentationml.notesSlide+xml"/>
  <Override PartName="/ppt/tags/tag47.xml" ContentType="application/vnd.openxmlformats-officedocument.presentationml.tags+xml"/>
  <Override PartName="/ppt/notesSlides/notesSlide45.xml" ContentType="application/vnd.openxmlformats-officedocument.presentationml.notesSlide+xml"/>
  <Override PartName="/ppt/tags/tag48.xml" ContentType="application/vnd.openxmlformats-officedocument.presentationml.tags+xml"/>
  <Override PartName="/ppt/notesSlides/notesSlide46.xml" ContentType="application/vnd.openxmlformats-officedocument.presentationml.notesSlide+xml"/>
  <Override PartName="/ppt/tags/tag49.xml" ContentType="application/vnd.openxmlformats-officedocument.presentationml.tags+xml"/>
  <Override PartName="/ppt/notesSlides/notesSlide47.xml" ContentType="application/vnd.openxmlformats-officedocument.presentationml.notesSlide+xml"/>
  <Override PartName="/ppt/tags/tag50.xml" ContentType="application/vnd.openxmlformats-officedocument.presentationml.tags+xml"/>
  <Override PartName="/ppt/notesSlides/notesSlide48.xml" ContentType="application/vnd.openxmlformats-officedocument.presentationml.notesSlide+xml"/>
  <Override PartName="/ppt/tags/tag51.xml" ContentType="application/vnd.openxmlformats-officedocument.presentationml.tags+xml"/>
  <Override PartName="/ppt/notesSlides/notesSlide49.xml" ContentType="application/vnd.openxmlformats-officedocument.presentationml.notesSlide+xml"/>
  <Override PartName="/ppt/tags/tag52.xml" ContentType="application/vnd.openxmlformats-officedocument.presentationml.tags+xml"/>
  <Override PartName="/ppt/notesSlides/notesSlide50.xml" ContentType="application/vnd.openxmlformats-officedocument.presentationml.notesSlide+xml"/>
  <Override PartName="/ppt/tags/tag53.xml" ContentType="application/vnd.openxmlformats-officedocument.presentationml.tags+xml"/>
  <Override PartName="/ppt/notesSlides/notesSlide51.xml" ContentType="application/vnd.openxmlformats-officedocument.presentationml.notesSlide+xml"/>
  <Override PartName="/ppt/tags/tag54.xml" ContentType="application/vnd.openxmlformats-officedocument.presentationml.tags+xml"/>
  <Override PartName="/ppt/notesSlides/notesSlide52.xml" ContentType="application/vnd.openxmlformats-officedocument.presentationml.notesSlide+xml"/>
  <Override PartName="/ppt/tags/tag55.xml" ContentType="application/vnd.openxmlformats-officedocument.presentationml.tags+xml"/>
  <Override PartName="/ppt/notesSlides/notesSlide53.xml" ContentType="application/vnd.openxmlformats-officedocument.presentationml.notesSlide+xml"/>
  <Override PartName="/ppt/tags/tag56.xml" ContentType="application/vnd.openxmlformats-officedocument.presentationml.tags+xml"/>
  <Override PartName="/ppt/notesSlides/notesSlide54.xml" ContentType="application/vnd.openxmlformats-officedocument.presentationml.notesSlide+xml"/>
  <Override PartName="/ppt/tags/tag57.xml" ContentType="application/vnd.openxmlformats-officedocument.presentationml.tags+xml"/>
  <Override PartName="/ppt/notesSlides/notesSlide55.xml" ContentType="application/vnd.openxmlformats-officedocument.presentationml.notesSlide+xml"/>
  <Override PartName="/ppt/tags/tag58.xml" ContentType="application/vnd.openxmlformats-officedocument.presentationml.tags+xml"/>
  <Override PartName="/ppt/notesSlides/notesSlide56.xml" ContentType="application/vnd.openxmlformats-officedocument.presentationml.notesSlide+xml"/>
  <Override PartName="/ppt/tags/tag59.xml" ContentType="application/vnd.openxmlformats-officedocument.presentationml.tags+xml"/>
  <Override PartName="/ppt/notesSlides/notesSlide57.xml" ContentType="application/vnd.openxmlformats-officedocument.presentationml.notesSlide+xml"/>
  <Override PartName="/ppt/tags/tag60.xml" ContentType="application/vnd.openxmlformats-officedocument.presentationml.tags+xml"/>
  <Override PartName="/ppt/notesSlides/notesSlide58.xml" ContentType="application/vnd.openxmlformats-officedocument.presentationml.notesSlide+xml"/>
  <Override PartName="/ppt/tags/tag61.xml" ContentType="application/vnd.openxmlformats-officedocument.presentationml.tags+xml"/>
  <Override PartName="/ppt/notesSlides/notesSlide59.xml" ContentType="application/vnd.openxmlformats-officedocument.presentationml.notesSlide+xml"/>
  <Override PartName="/ppt/tags/tag62.xml" ContentType="application/vnd.openxmlformats-officedocument.presentationml.tags+xml"/>
  <Override PartName="/ppt/notesSlides/notesSlide60.xml" ContentType="application/vnd.openxmlformats-officedocument.presentationml.notesSlide+xml"/>
  <Override PartName="/ppt/tags/tag63.xml" ContentType="application/vnd.openxmlformats-officedocument.presentationml.tags+xml"/>
  <Override PartName="/ppt/notesSlides/notesSlide61.xml" ContentType="application/vnd.openxmlformats-officedocument.presentationml.notesSlide+xml"/>
  <Override PartName="/ppt/tags/tag64.xml" ContentType="application/vnd.openxmlformats-officedocument.presentationml.tags+xml"/>
  <Override PartName="/ppt/notesSlides/notesSlide62.xml" ContentType="application/vnd.openxmlformats-officedocument.presentationml.notesSlide+xml"/>
  <Override PartName="/ppt/tags/tag65.xml" ContentType="application/vnd.openxmlformats-officedocument.presentationml.tags+xml"/>
  <Override PartName="/ppt/notesSlides/notesSlide63.xml" ContentType="application/vnd.openxmlformats-officedocument.presentationml.notesSlide+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66"/>
  </p:notesMasterIdLst>
  <p:sldIdLst>
    <p:sldId id="271" r:id="rId2"/>
    <p:sldId id="272" r:id="rId3"/>
    <p:sldId id="275" r:id="rId4"/>
    <p:sldId id="276" r:id="rId5"/>
    <p:sldId id="277" r:id="rId6"/>
    <p:sldId id="278" r:id="rId7"/>
    <p:sldId id="279" r:id="rId8"/>
    <p:sldId id="280" r:id="rId9"/>
    <p:sldId id="281" r:id="rId10"/>
    <p:sldId id="282" r:id="rId11"/>
    <p:sldId id="283" r:id="rId12"/>
    <p:sldId id="284" r:id="rId13"/>
    <p:sldId id="285" r:id="rId14"/>
    <p:sldId id="286" r:id="rId15"/>
    <p:sldId id="287" r:id="rId16"/>
    <p:sldId id="288" r:id="rId17"/>
    <p:sldId id="289" r:id="rId18"/>
    <p:sldId id="290" r:id="rId19"/>
    <p:sldId id="291" r:id="rId20"/>
    <p:sldId id="292" r:id="rId21"/>
    <p:sldId id="293" r:id="rId22"/>
    <p:sldId id="294" r:id="rId23"/>
    <p:sldId id="295" r:id="rId24"/>
    <p:sldId id="297" r:id="rId25"/>
    <p:sldId id="298" r:id="rId26"/>
    <p:sldId id="299" r:id="rId27"/>
    <p:sldId id="300" r:id="rId28"/>
    <p:sldId id="301" r:id="rId29"/>
    <p:sldId id="302" r:id="rId30"/>
    <p:sldId id="303" r:id="rId31"/>
    <p:sldId id="304" r:id="rId32"/>
    <p:sldId id="305" r:id="rId33"/>
    <p:sldId id="306" r:id="rId34"/>
    <p:sldId id="307" r:id="rId35"/>
    <p:sldId id="308" r:id="rId36"/>
    <p:sldId id="309" r:id="rId37"/>
    <p:sldId id="310" r:id="rId38"/>
    <p:sldId id="311" r:id="rId39"/>
    <p:sldId id="312" r:id="rId40"/>
    <p:sldId id="313" r:id="rId41"/>
    <p:sldId id="316" r:id="rId42"/>
    <p:sldId id="317" r:id="rId43"/>
    <p:sldId id="318" r:id="rId44"/>
    <p:sldId id="319" r:id="rId45"/>
    <p:sldId id="320" r:id="rId46"/>
    <p:sldId id="321" r:id="rId47"/>
    <p:sldId id="322" r:id="rId48"/>
    <p:sldId id="323" r:id="rId49"/>
    <p:sldId id="324" r:id="rId50"/>
    <p:sldId id="325" r:id="rId51"/>
    <p:sldId id="326" r:id="rId52"/>
    <p:sldId id="327" r:id="rId53"/>
    <p:sldId id="328" r:id="rId54"/>
    <p:sldId id="329" r:id="rId55"/>
    <p:sldId id="330" r:id="rId56"/>
    <p:sldId id="347" r:id="rId57"/>
    <p:sldId id="348" r:id="rId58"/>
    <p:sldId id="349" r:id="rId59"/>
    <p:sldId id="338" r:id="rId60"/>
    <p:sldId id="339" r:id="rId61"/>
    <p:sldId id="340" r:id="rId62"/>
    <p:sldId id="341" r:id="rId63"/>
    <p:sldId id="350" r:id="rId64"/>
    <p:sldId id="343" r:id="rId65"/>
  </p:sldIdLst>
  <p:sldSz cx="9144000" cy="6858000" type="screen4x3"/>
  <p:notesSz cx="6858000" cy="9144000"/>
  <p:custDataLst>
    <p:tags r:id="rId6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obert Skertic" initials="RP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0000"/>
    <a:srgbClr val="298C91"/>
    <a:srgbClr val="75F1D3"/>
    <a:srgbClr val="66FFFF"/>
    <a:srgbClr val="CC99FF"/>
    <a:srgbClr val="CC00FF"/>
    <a:srgbClr val="9966FF"/>
    <a:srgbClr val="FFFF99"/>
    <a:srgbClr val="6F0138"/>
    <a:srgbClr val="81014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746" autoAdjust="0"/>
    <p:restoredTop sz="75000" autoAdjust="0"/>
  </p:normalViewPr>
  <p:slideViewPr>
    <p:cSldViewPr>
      <p:cViewPr varScale="1">
        <p:scale>
          <a:sx n="61" d="100"/>
          <a:sy n="61" d="100"/>
        </p:scale>
        <p:origin x="1109" y="48"/>
      </p:cViewPr>
      <p:guideLst>
        <p:guide orient="horz" pos="2160"/>
        <p:guide pos="2880"/>
      </p:guideLst>
    </p:cSldViewPr>
  </p:slideViewPr>
  <p:outlineViewPr>
    <p:cViewPr>
      <p:scale>
        <a:sx n="33" d="100"/>
        <a:sy n="33" d="100"/>
      </p:scale>
      <p:origin x="0" y="82968"/>
    </p:cViewPr>
  </p:outlineViewPr>
  <p:notesTextViewPr>
    <p:cViewPr>
      <p:scale>
        <a:sx n="1" d="1"/>
        <a:sy n="1" d="1"/>
      </p:scale>
      <p:origin x="0" y="0"/>
    </p:cViewPr>
  </p:notesTextViewPr>
  <p:sorterViewPr>
    <p:cViewPr>
      <p:scale>
        <a:sx n="100" d="100"/>
        <a:sy n="100" d="100"/>
      </p:scale>
      <p:origin x="0" y="-1852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commentAuthors" Target="commentAuthors.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gs" Target="tags/tag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5-07-24T13:23:24.781" idx="1">
    <p:pos x="5445" y="1038"/>
    <p:text>This does not help the student.  The student has to GO BACK and DIG out the Major Takeaway and this is a waste IMO.  We want all of our students to achieve.  My recommendation is to use the hard work we all did in determining the Major Takeaways (MT) for each ELO.  If there are too many MTs, we probably need to go back and fix the ELO and determing the 1 to 5 REAL MTs and focus our students on them.  Listing the MTs helps focus our students on what's really important, gives them a QUIZ aid and helps move the class along in a more efficient manner.  Please see my examples on the next three slides.  All the Best and Thanks for ALL YOU DO!  Bob</p:text>
  </p:cm>
</p: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DAB8E0C-35CA-48A8-8ED4-D24DD77BFF1B}" type="doc">
      <dgm:prSet loTypeId="urn:microsoft.com/office/officeart/2011/layout/HexagonRadial" loCatId="officeonline" qsTypeId="urn:microsoft.com/office/officeart/2005/8/quickstyle/simple1" qsCatId="simple" csTypeId="urn:microsoft.com/office/officeart/2005/8/colors/accent1_2" csCatId="accent1" phldr="1"/>
      <dgm:spPr/>
      <dgm:t>
        <a:bodyPr/>
        <a:lstStyle/>
        <a:p>
          <a:endParaRPr lang="en-US"/>
        </a:p>
      </dgm:t>
    </dgm:pt>
    <dgm:pt modelId="{D76B8ABE-9591-491E-A0EA-7C2742CCFCCE}">
      <dgm:prSet phldrT="[Text]" custT="1"/>
      <dgm:spPr>
        <a:xfrm>
          <a:off x="1771464" y="1327434"/>
          <a:ext cx="2196162" cy="1459519"/>
        </a:xfrm>
        <a:prstGeom prst="hexagon">
          <a:avLst>
            <a:gd name="adj" fmla="val 28570"/>
            <a:gd name="vf" fmla="val 115470"/>
          </a:avLst>
        </a:prstGeom>
        <a:gradFill rotWithShape="0">
          <a:gsLst>
            <a:gs pos="0">
              <a:srgbClr val="660033"/>
            </a:gs>
            <a:gs pos="50000">
              <a:srgbClr val="990033"/>
            </a:gs>
            <a:gs pos="100000">
              <a:srgbClr val="CC3300"/>
            </a:gs>
          </a:gsLst>
          <a:lin ang="5400000" scaled="0"/>
        </a:gradFill>
        <a:ln w="25400" cap="flat" cmpd="sng" algn="ctr">
          <a:solidFill>
            <a:srgbClr val="FFFFFF">
              <a:hueOff val="0"/>
              <a:satOff val="0"/>
              <a:lumOff val="0"/>
              <a:alphaOff val="0"/>
            </a:srgbClr>
          </a:solidFill>
          <a:prstDash val="solid"/>
        </a:ln>
        <a:effectLst>
          <a:outerShdw blurRad="152400" dist="152400" dir="8100000" algn="tr" rotWithShape="0">
            <a:prstClr val="black">
              <a:alpha val="40000"/>
            </a:prstClr>
          </a:outerShdw>
        </a:effectLst>
        <a:scene3d>
          <a:camera prst="orthographicFront"/>
          <a:lightRig rig="threePt" dir="t"/>
        </a:scene3d>
        <a:sp3d>
          <a:bevelT w="127000" h="127000"/>
        </a:sp3d>
      </dgm:spPr>
      <dgm:t>
        <a:bodyPr/>
        <a:lstStyle/>
        <a:p>
          <a:r>
            <a:rPr lang="en-US" sz="1200" b="1" dirty="0" smtClean="0">
              <a:solidFill>
                <a:srgbClr val="FFFFFF"/>
              </a:solidFill>
              <a:latin typeface="Verdana" pitchFamily="34" charset="0"/>
              <a:ea typeface="Verdana" pitchFamily="34" charset="0"/>
              <a:cs typeface="Verdana" pitchFamily="34" charset="0"/>
            </a:rPr>
            <a:t>Accessibility</a:t>
          </a:r>
          <a:endParaRPr lang="en-US" sz="1200" b="1" dirty="0">
            <a:solidFill>
              <a:srgbClr val="FFFFFF"/>
            </a:solidFill>
            <a:latin typeface="Verdana" pitchFamily="34" charset="0"/>
            <a:ea typeface="Verdana" pitchFamily="34" charset="0"/>
            <a:cs typeface="Verdana" pitchFamily="34" charset="0"/>
          </a:endParaRPr>
        </a:p>
      </dgm:t>
    </dgm:pt>
    <dgm:pt modelId="{304D77FF-D8CF-4ED9-8281-24A660E4064F}" type="parTrans" cxnId="{7DA527FC-06DB-4599-A8F2-9371C5FEB972}">
      <dgm:prSet/>
      <dgm:spPr/>
      <dgm:t>
        <a:bodyPr/>
        <a:lstStyle/>
        <a:p>
          <a:endParaRPr lang="en-US" sz="1200">
            <a:latin typeface="Verdana" pitchFamily="34" charset="0"/>
            <a:ea typeface="Verdana" pitchFamily="34" charset="0"/>
            <a:cs typeface="Verdana" pitchFamily="34" charset="0"/>
          </a:endParaRPr>
        </a:p>
      </dgm:t>
    </dgm:pt>
    <dgm:pt modelId="{81D80902-2B42-43B6-AE41-859779DCE63A}" type="sibTrans" cxnId="{7DA527FC-06DB-4599-A8F2-9371C5FEB972}">
      <dgm:prSet/>
      <dgm:spPr/>
      <dgm:t>
        <a:bodyPr/>
        <a:lstStyle/>
        <a:p>
          <a:endParaRPr lang="en-US" sz="1200">
            <a:latin typeface="Verdana" pitchFamily="34" charset="0"/>
            <a:ea typeface="Verdana" pitchFamily="34" charset="0"/>
            <a:cs typeface="Verdana" pitchFamily="34" charset="0"/>
          </a:endParaRPr>
        </a:p>
      </dgm:t>
    </dgm:pt>
    <dgm:pt modelId="{FF0ADEE2-B38F-43EF-9949-8FBBC8C7A7C1}">
      <dgm:prSet phldrT="[Text]" custT="1"/>
      <dgm:spPr>
        <a:xfrm>
          <a:off x="1972808" y="0"/>
          <a:ext cx="1799753" cy="1196172"/>
        </a:xfrm>
        <a:prstGeom prst="hexagon">
          <a:avLst>
            <a:gd name="adj" fmla="val 28570"/>
            <a:gd name="vf" fmla="val 115470"/>
          </a:avLst>
        </a:prstGeom>
        <a:gradFill rotWithShape="0">
          <a:gsLst>
            <a:gs pos="0">
              <a:srgbClr val="660033"/>
            </a:gs>
            <a:gs pos="50000">
              <a:srgbClr val="990033"/>
            </a:gs>
            <a:gs pos="100000">
              <a:srgbClr val="CC3300"/>
            </a:gs>
          </a:gsLst>
          <a:lin ang="5400000" scaled="0"/>
        </a:gradFill>
        <a:ln w="25400" cap="flat" cmpd="sng" algn="ctr">
          <a:solidFill>
            <a:srgbClr val="FFFFFF">
              <a:hueOff val="0"/>
              <a:satOff val="0"/>
              <a:lumOff val="0"/>
              <a:alphaOff val="0"/>
            </a:srgbClr>
          </a:solidFill>
          <a:prstDash val="solid"/>
        </a:ln>
        <a:effectLst>
          <a:outerShdw blurRad="152400" dist="152400" dir="8100000" algn="tr" rotWithShape="0">
            <a:prstClr val="black">
              <a:alpha val="40000"/>
            </a:prstClr>
          </a:outerShdw>
        </a:effectLst>
        <a:scene3d>
          <a:camera prst="orthographicFront"/>
          <a:lightRig rig="threePt" dir="t"/>
        </a:scene3d>
        <a:sp3d>
          <a:bevelT w="127000" h="127000"/>
        </a:sp3d>
      </dgm:spPr>
      <dgm:t>
        <a:bodyPr/>
        <a:lstStyle/>
        <a:p>
          <a:r>
            <a:rPr lang="en-US" sz="1200" b="1" dirty="0" smtClean="0">
              <a:solidFill>
                <a:srgbClr val="FFFFFF"/>
              </a:solidFill>
              <a:latin typeface="Verdana" pitchFamily="34" charset="0"/>
              <a:ea typeface="Verdana" pitchFamily="34" charset="0"/>
              <a:cs typeface="Verdana" pitchFamily="34" charset="0"/>
            </a:rPr>
            <a:t>Software Configuration Management</a:t>
          </a:r>
          <a:endParaRPr lang="en-US" sz="1200" b="1" dirty="0">
            <a:solidFill>
              <a:srgbClr val="FFFFFF"/>
            </a:solidFill>
            <a:latin typeface="Verdana" pitchFamily="34" charset="0"/>
            <a:ea typeface="Verdana" pitchFamily="34" charset="0"/>
            <a:cs typeface="Verdana" pitchFamily="34" charset="0"/>
          </a:endParaRPr>
        </a:p>
      </dgm:t>
    </dgm:pt>
    <dgm:pt modelId="{095C8122-647A-4491-BA44-A4653F112B54}" type="parTrans" cxnId="{42A2A449-5D89-42E0-AC03-A488C2737237}">
      <dgm:prSet/>
      <dgm:spPr/>
      <dgm:t>
        <a:bodyPr/>
        <a:lstStyle/>
        <a:p>
          <a:endParaRPr lang="en-US" sz="1200">
            <a:latin typeface="Verdana" pitchFamily="34" charset="0"/>
            <a:ea typeface="Verdana" pitchFamily="34" charset="0"/>
            <a:cs typeface="Verdana" pitchFamily="34" charset="0"/>
          </a:endParaRPr>
        </a:p>
      </dgm:t>
    </dgm:pt>
    <dgm:pt modelId="{08C6F6A2-A5CE-413D-999E-6EA027132704}" type="sibTrans" cxnId="{42A2A449-5D89-42E0-AC03-A488C2737237}">
      <dgm:prSet/>
      <dgm:spPr/>
      <dgm:t>
        <a:bodyPr/>
        <a:lstStyle/>
        <a:p>
          <a:endParaRPr lang="en-US" sz="1200">
            <a:latin typeface="Verdana" pitchFamily="34" charset="0"/>
            <a:ea typeface="Verdana" pitchFamily="34" charset="0"/>
            <a:cs typeface="Verdana" pitchFamily="34" charset="0"/>
          </a:endParaRPr>
        </a:p>
      </dgm:t>
    </dgm:pt>
    <dgm:pt modelId="{E30D0C10-EF16-42CF-A35E-7DB34FB8DD31}">
      <dgm:prSet phldrT="[Text]" custT="1"/>
      <dgm:spPr>
        <a:xfrm>
          <a:off x="3240878" y="735726"/>
          <a:ext cx="1799753" cy="1196172"/>
        </a:xfrm>
        <a:prstGeom prst="hexagon">
          <a:avLst>
            <a:gd name="adj" fmla="val 28570"/>
            <a:gd name="vf" fmla="val 115470"/>
          </a:avLst>
        </a:prstGeom>
        <a:gradFill rotWithShape="0">
          <a:gsLst>
            <a:gs pos="0">
              <a:srgbClr val="660033"/>
            </a:gs>
            <a:gs pos="50000">
              <a:srgbClr val="990033"/>
            </a:gs>
            <a:gs pos="100000">
              <a:srgbClr val="CC3300"/>
            </a:gs>
          </a:gsLst>
          <a:lin ang="5400000" scaled="0"/>
        </a:gradFill>
        <a:ln w="25400" cap="flat" cmpd="sng" algn="ctr">
          <a:solidFill>
            <a:srgbClr val="FFFFFF">
              <a:hueOff val="0"/>
              <a:satOff val="0"/>
              <a:lumOff val="0"/>
              <a:alphaOff val="0"/>
            </a:srgbClr>
          </a:solidFill>
          <a:prstDash val="solid"/>
        </a:ln>
        <a:effectLst>
          <a:outerShdw blurRad="152400" dist="152400" dir="8100000" algn="tr" rotWithShape="0">
            <a:prstClr val="black">
              <a:alpha val="40000"/>
            </a:prstClr>
          </a:outerShdw>
        </a:effectLst>
        <a:scene3d>
          <a:camera prst="orthographicFront"/>
          <a:lightRig rig="threePt" dir="t"/>
        </a:scene3d>
        <a:sp3d>
          <a:bevelT w="127000" h="127000"/>
        </a:sp3d>
      </dgm:spPr>
      <dgm:t>
        <a:bodyPr/>
        <a:lstStyle/>
        <a:p>
          <a:r>
            <a:rPr lang="en-US" sz="1200" b="1" dirty="0" smtClean="0">
              <a:solidFill>
                <a:srgbClr val="FFFFFF"/>
              </a:solidFill>
              <a:latin typeface="Verdana" pitchFamily="34" charset="0"/>
              <a:ea typeface="Verdana" pitchFamily="34" charset="0"/>
              <a:cs typeface="Verdana" pitchFamily="34" charset="0"/>
            </a:rPr>
            <a:t>Interface Management</a:t>
          </a:r>
          <a:endParaRPr lang="en-US" sz="1200" b="1" dirty="0">
            <a:solidFill>
              <a:srgbClr val="FFFFFF"/>
            </a:solidFill>
            <a:latin typeface="Verdana" pitchFamily="34" charset="0"/>
            <a:ea typeface="Verdana" pitchFamily="34" charset="0"/>
            <a:cs typeface="Verdana" pitchFamily="34" charset="0"/>
          </a:endParaRPr>
        </a:p>
      </dgm:t>
    </dgm:pt>
    <dgm:pt modelId="{2AC6B26D-EBB2-4950-B90F-2DC20BEA7CC3}" type="parTrans" cxnId="{2C890571-40A6-4688-837E-55B66AE85333}">
      <dgm:prSet/>
      <dgm:spPr/>
      <dgm:t>
        <a:bodyPr/>
        <a:lstStyle/>
        <a:p>
          <a:endParaRPr lang="en-US" sz="1200">
            <a:latin typeface="Verdana" pitchFamily="34" charset="0"/>
            <a:ea typeface="Verdana" pitchFamily="34" charset="0"/>
            <a:cs typeface="Verdana" pitchFamily="34" charset="0"/>
          </a:endParaRPr>
        </a:p>
      </dgm:t>
    </dgm:pt>
    <dgm:pt modelId="{98F3A7DA-696D-48E6-8AD3-3AC092046B81}" type="sibTrans" cxnId="{2C890571-40A6-4688-837E-55B66AE85333}">
      <dgm:prSet/>
      <dgm:spPr/>
      <dgm:t>
        <a:bodyPr/>
        <a:lstStyle/>
        <a:p>
          <a:endParaRPr lang="en-US" sz="1200">
            <a:latin typeface="Verdana" pitchFamily="34" charset="0"/>
            <a:ea typeface="Verdana" pitchFamily="34" charset="0"/>
            <a:cs typeface="Verdana" pitchFamily="34" charset="0"/>
          </a:endParaRPr>
        </a:p>
      </dgm:t>
    </dgm:pt>
    <dgm:pt modelId="{68F5C2A2-B945-4293-BE6E-82550D13A680}">
      <dgm:prSet phldrT="[Text]" custT="1"/>
      <dgm:spPr>
        <a:xfrm>
          <a:off x="3240878" y="2182078"/>
          <a:ext cx="1799753" cy="1196172"/>
        </a:xfrm>
        <a:prstGeom prst="hexagon">
          <a:avLst>
            <a:gd name="adj" fmla="val 28570"/>
            <a:gd name="vf" fmla="val 115470"/>
          </a:avLst>
        </a:prstGeom>
        <a:gradFill rotWithShape="0">
          <a:gsLst>
            <a:gs pos="0">
              <a:srgbClr val="660033"/>
            </a:gs>
            <a:gs pos="50000">
              <a:srgbClr val="990033"/>
            </a:gs>
            <a:gs pos="100000">
              <a:srgbClr val="CC3300"/>
            </a:gs>
          </a:gsLst>
          <a:lin ang="5400000" scaled="0"/>
        </a:gradFill>
        <a:ln w="25400" cap="flat" cmpd="sng" algn="ctr">
          <a:solidFill>
            <a:srgbClr val="FFFFFF">
              <a:hueOff val="0"/>
              <a:satOff val="0"/>
              <a:lumOff val="0"/>
              <a:alphaOff val="0"/>
            </a:srgbClr>
          </a:solidFill>
          <a:prstDash val="solid"/>
        </a:ln>
        <a:effectLst>
          <a:outerShdw blurRad="152400" dist="152400" dir="8100000" algn="tr" rotWithShape="0">
            <a:prstClr val="black">
              <a:alpha val="40000"/>
            </a:prstClr>
          </a:outerShdw>
        </a:effectLst>
        <a:scene3d>
          <a:camera prst="orthographicFront"/>
          <a:lightRig rig="threePt" dir="t"/>
        </a:scene3d>
        <a:sp3d>
          <a:bevelT w="127000" h="127000"/>
        </a:sp3d>
      </dgm:spPr>
      <dgm:t>
        <a:bodyPr/>
        <a:lstStyle/>
        <a:p>
          <a:r>
            <a:rPr lang="en-US" sz="1200" b="1" dirty="0" smtClean="0">
              <a:solidFill>
                <a:srgbClr val="FFFFFF"/>
              </a:solidFill>
              <a:latin typeface="Verdana" pitchFamily="34" charset="0"/>
              <a:ea typeface="Verdana" pitchFamily="34" charset="0"/>
              <a:cs typeface="Verdana" pitchFamily="34" charset="0"/>
            </a:rPr>
            <a:t>Spectrum Management</a:t>
          </a:r>
          <a:endParaRPr lang="en-US" sz="1200" b="1" dirty="0">
            <a:solidFill>
              <a:srgbClr val="FFFFFF"/>
            </a:solidFill>
            <a:latin typeface="Verdana" pitchFamily="34" charset="0"/>
            <a:ea typeface="Verdana" pitchFamily="34" charset="0"/>
            <a:cs typeface="Verdana" pitchFamily="34" charset="0"/>
          </a:endParaRPr>
        </a:p>
      </dgm:t>
    </dgm:pt>
    <dgm:pt modelId="{137C233C-5FCF-40AD-BC3E-D52F1B313E45}" type="parTrans" cxnId="{14317ED2-7C56-4A4B-A8B9-45420C4A5886}">
      <dgm:prSet/>
      <dgm:spPr/>
      <dgm:t>
        <a:bodyPr/>
        <a:lstStyle/>
        <a:p>
          <a:endParaRPr lang="en-US" sz="1200">
            <a:latin typeface="Verdana" pitchFamily="34" charset="0"/>
            <a:ea typeface="Verdana" pitchFamily="34" charset="0"/>
            <a:cs typeface="Verdana" pitchFamily="34" charset="0"/>
          </a:endParaRPr>
        </a:p>
      </dgm:t>
    </dgm:pt>
    <dgm:pt modelId="{02A4A8EF-148B-4191-8791-FCE478D0F510}" type="sibTrans" cxnId="{14317ED2-7C56-4A4B-A8B9-45420C4A5886}">
      <dgm:prSet/>
      <dgm:spPr/>
      <dgm:t>
        <a:bodyPr/>
        <a:lstStyle/>
        <a:p>
          <a:endParaRPr lang="en-US" sz="1200">
            <a:latin typeface="Verdana" pitchFamily="34" charset="0"/>
            <a:ea typeface="Verdana" pitchFamily="34" charset="0"/>
            <a:cs typeface="Verdana" pitchFamily="34" charset="0"/>
          </a:endParaRPr>
        </a:p>
      </dgm:t>
    </dgm:pt>
    <dgm:pt modelId="{E8BE0994-52C0-4230-8413-398CDE858C2A}">
      <dgm:prSet phldrT="[Text]" custT="1"/>
      <dgm:spPr>
        <a:xfrm>
          <a:off x="1972808" y="2918627"/>
          <a:ext cx="1799753" cy="1196172"/>
        </a:xfrm>
        <a:prstGeom prst="hexagon">
          <a:avLst>
            <a:gd name="adj" fmla="val 28570"/>
            <a:gd name="vf" fmla="val 115470"/>
          </a:avLst>
        </a:prstGeom>
        <a:gradFill rotWithShape="0">
          <a:gsLst>
            <a:gs pos="0">
              <a:srgbClr val="660033"/>
            </a:gs>
            <a:gs pos="50000">
              <a:srgbClr val="990033"/>
            </a:gs>
            <a:gs pos="100000">
              <a:srgbClr val="CC3300"/>
            </a:gs>
          </a:gsLst>
          <a:lin ang="5400000" scaled="0"/>
        </a:gradFill>
        <a:ln w="25400" cap="flat" cmpd="sng" algn="ctr">
          <a:solidFill>
            <a:srgbClr val="FFFFFF">
              <a:hueOff val="0"/>
              <a:satOff val="0"/>
              <a:lumOff val="0"/>
              <a:alphaOff val="0"/>
            </a:srgbClr>
          </a:solidFill>
          <a:prstDash val="solid"/>
        </a:ln>
        <a:effectLst>
          <a:outerShdw blurRad="152400" dist="152400" dir="8100000" algn="tr" rotWithShape="0">
            <a:prstClr val="black">
              <a:alpha val="40000"/>
            </a:prstClr>
          </a:outerShdw>
        </a:effectLst>
        <a:scene3d>
          <a:camera prst="orthographicFront"/>
          <a:lightRig rig="threePt" dir="t"/>
        </a:scene3d>
        <a:sp3d>
          <a:bevelT w="127000" h="127000"/>
        </a:sp3d>
      </dgm:spPr>
      <dgm:t>
        <a:bodyPr/>
        <a:lstStyle/>
        <a:p>
          <a:r>
            <a:rPr lang="en-US" sz="1200" b="1" dirty="0" smtClean="0">
              <a:solidFill>
                <a:srgbClr val="FFFFFF"/>
              </a:solidFill>
              <a:latin typeface="Verdana" pitchFamily="34" charset="0"/>
              <a:ea typeface="Verdana" pitchFamily="34" charset="0"/>
              <a:cs typeface="Verdana" pitchFamily="34" charset="0"/>
            </a:rPr>
            <a:t>Open Systems and Open Source</a:t>
          </a:r>
          <a:endParaRPr lang="en-US" sz="1200" b="1" dirty="0">
            <a:solidFill>
              <a:srgbClr val="FFFFFF"/>
            </a:solidFill>
            <a:latin typeface="Verdana" pitchFamily="34" charset="0"/>
            <a:ea typeface="Verdana" pitchFamily="34" charset="0"/>
            <a:cs typeface="Verdana" pitchFamily="34" charset="0"/>
          </a:endParaRPr>
        </a:p>
      </dgm:t>
    </dgm:pt>
    <dgm:pt modelId="{C43112EB-0C72-4E5C-9624-A943B33D92B7}" type="parTrans" cxnId="{4C7CADF1-EE07-4DAC-A5F5-DF321E2BF0AD}">
      <dgm:prSet/>
      <dgm:spPr/>
      <dgm:t>
        <a:bodyPr/>
        <a:lstStyle/>
        <a:p>
          <a:endParaRPr lang="en-US" sz="1200">
            <a:latin typeface="Verdana" pitchFamily="34" charset="0"/>
            <a:ea typeface="Verdana" pitchFamily="34" charset="0"/>
            <a:cs typeface="Verdana" pitchFamily="34" charset="0"/>
          </a:endParaRPr>
        </a:p>
      </dgm:t>
    </dgm:pt>
    <dgm:pt modelId="{EBE5651C-1F49-4C6F-B53D-3DA91D0470FD}" type="sibTrans" cxnId="{4C7CADF1-EE07-4DAC-A5F5-DF321E2BF0AD}">
      <dgm:prSet/>
      <dgm:spPr/>
      <dgm:t>
        <a:bodyPr/>
        <a:lstStyle/>
        <a:p>
          <a:endParaRPr lang="en-US" sz="1200">
            <a:latin typeface="Verdana" pitchFamily="34" charset="0"/>
            <a:ea typeface="Verdana" pitchFamily="34" charset="0"/>
            <a:cs typeface="Verdana" pitchFamily="34" charset="0"/>
          </a:endParaRPr>
        </a:p>
      </dgm:t>
    </dgm:pt>
    <dgm:pt modelId="{38466C68-7BB5-4E3B-93FB-2AFF1A22D1E5}">
      <dgm:prSet phldrT="[Text]" custT="1"/>
      <dgm:spPr>
        <a:xfrm>
          <a:off x="670956" y="2182901"/>
          <a:ext cx="1855543" cy="1196172"/>
        </a:xfrm>
        <a:prstGeom prst="hexagon">
          <a:avLst>
            <a:gd name="adj" fmla="val 28570"/>
            <a:gd name="vf" fmla="val 115470"/>
          </a:avLst>
        </a:prstGeom>
        <a:gradFill rotWithShape="0">
          <a:gsLst>
            <a:gs pos="0">
              <a:srgbClr val="660033"/>
            </a:gs>
            <a:gs pos="50000">
              <a:srgbClr val="990033"/>
            </a:gs>
            <a:gs pos="100000">
              <a:srgbClr val="CC3300"/>
            </a:gs>
          </a:gsLst>
          <a:lin ang="5400000" scaled="0"/>
        </a:gradFill>
        <a:ln w="25400" cap="flat" cmpd="sng" algn="ctr">
          <a:solidFill>
            <a:srgbClr val="FFFFFF">
              <a:hueOff val="0"/>
              <a:satOff val="0"/>
              <a:lumOff val="0"/>
              <a:alphaOff val="0"/>
            </a:srgbClr>
          </a:solidFill>
          <a:prstDash val="solid"/>
        </a:ln>
        <a:effectLst>
          <a:outerShdw blurRad="152400" dist="152400" dir="8100000" algn="tr" rotWithShape="0">
            <a:prstClr val="black">
              <a:alpha val="40000"/>
            </a:prstClr>
          </a:outerShdw>
        </a:effectLst>
        <a:scene3d>
          <a:camera prst="orthographicFront"/>
          <a:lightRig rig="threePt" dir="t"/>
        </a:scene3d>
        <a:sp3d>
          <a:bevelT w="127000" h="127000"/>
        </a:sp3d>
      </dgm:spPr>
      <dgm:t>
        <a:bodyPr/>
        <a:lstStyle/>
        <a:p>
          <a:r>
            <a:rPr lang="en-US" sz="1200" b="1" dirty="0" smtClean="0">
              <a:solidFill>
                <a:srgbClr val="FFFFFF"/>
              </a:solidFill>
              <a:latin typeface="Verdana" pitchFamily="34" charset="0"/>
              <a:ea typeface="Verdana" pitchFamily="34" charset="0"/>
              <a:cs typeface="Verdana" pitchFamily="34" charset="0"/>
            </a:rPr>
            <a:t>Software Safety</a:t>
          </a:r>
          <a:endParaRPr lang="en-US" sz="1200" b="1" dirty="0">
            <a:solidFill>
              <a:srgbClr val="FFFFFF"/>
            </a:solidFill>
            <a:latin typeface="Verdana" pitchFamily="34" charset="0"/>
            <a:ea typeface="Verdana" pitchFamily="34" charset="0"/>
            <a:cs typeface="Verdana" pitchFamily="34" charset="0"/>
          </a:endParaRPr>
        </a:p>
      </dgm:t>
    </dgm:pt>
    <dgm:pt modelId="{E25C914B-A6C6-4F92-A921-F9082B6B4D6B}" type="parTrans" cxnId="{2DECF028-59BE-4084-AE61-7700A63EABD0}">
      <dgm:prSet/>
      <dgm:spPr/>
      <dgm:t>
        <a:bodyPr/>
        <a:lstStyle/>
        <a:p>
          <a:endParaRPr lang="en-US" sz="1200">
            <a:latin typeface="Verdana" pitchFamily="34" charset="0"/>
            <a:ea typeface="Verdana" pitchFamily="34" charset="0"/>
            <a:cs typeface="Verdana" pitchFamily="34" charset="0"/>
          </a:endParaRPr>
        </a:p>
      </dgm:t>
    </dgm:pt>
    <dgm:pt modelId="{1DD673B5-E5BC-44A6-800A-18860425D46E}" type="sibTrans" cxnId="{2DECF028-59BE-4084-AE61-7700A63EABD0}">
      <dgm:prSet/>
      <dgm:spPr/>
      <dgm:t>
        <a:bodyPr/>
        <a:lstStyle/>
        <a:p>
          <a:endParaRPr lang="en-US" sz="1200">
            <a:latin typeface="Verdana" pitchFamily="34" charset="0"/>
            <a:ea typeface="Verdana" pitchFamily="34" charset="0"/>
            <a:cs typeface="Verdana" pitchFamily="34" charset="0"/>
          </a:endParaRPr>
        </a:p>
      </dgm:t>
    </dgm:pt>
    <dgm:pt modelId="{FC6FB20F-1C61-473B-BBCE-EF9493EB4EA5}">
      <dgm:prSet phldrT="[Text]" custT="1"/>
      <dgm:spPr>
        <a:xfrm>
          <a:off x="670956" y="2182901"/>
          <a:ext cx="1855543" cy="1196172"/>
        </a:xfrm>
        <a:gradFill rotWithShape="0">
          <a:gsLst>
            <a:gs pos="0">
              <a:srgbClr val="660033"/>
            </a:gs>
            <a:gs pos="50000">
              <a:srgbClr val="990033"/>
            </a:gs>
            <a:gs pos="100000">
              <a:srgbClr val="CC3300"/>
            </a:gs>
          </a:gsLst>
          <a:lin ang="5400000" scaled="0"/>
        </a:gradFill>
        <a:ln w="25400" cap="flat" cmpd="sng" algn="ctr">
          <a:solidFill>
            <a:srgbClr val="FFFFFF">
              <a:hueOff val="0"/>
              <a:satOff val="0"/>
              <a:lumOff val="0"/>
              <a:alphaOff val="0"/>
            </a:srgbClr>
          </a:solidFill>
          <a:prstDash val="solid"/>
        </a:ln>
        <a:effectLst>
          <a:outerShdw blurRad="152400" dist="152400" dir="8100000" algn="tr" rotWithShape="0">
            <a:prstClr val="black">
              <a:alpha val="40000"/>
            </a:prstClr>
          </a:outerShdw>
        </a:effectLst>
        <a:scene3d>
          <a:camera prst="orthographicFront"/>
          <a:lightRig rig="threePt" dir="t"/>
        </a:scene3d>
        <a:sp3d>
          <a:bevelT w="127000" h="127000"/>
        </a:sp3d>
      </dgm:spPr>
      <dgm:t>
        <a:bodyPr/>
        <a:lstStyle/>
        <a:p>
          <a:r>
            <a:rPr lang="en-US" sz="1200" b="1" dirty="0" smtClean="0">
              <a:solidFill>
                <a:srgbClr val="FFFFFF"/>
              </a:solidFill>
              <a:latin typeface="Verdana" pitchFamily="34" charset="0"/>
              <a:ea typeface="Verdana" pitchFamily="34" charset="0"/>
              <a:cs typeface="Verdana" pitchFamily="34" charset="0"/>
            </a:rPr>
            <a:t>Data Management</a:t>
          </a:r>
          <a:endParaRPr lang="en-US" sz="1200" b="1" dirty="0">
            <a:solidFill>
              <a:srgbClr val="FFFFFF"/>
            </a:solidFill>
            <a:latin typeface="Verdana" pitchFamily="34" charset="0"/>
            <a:ea typeface="Verdana" pitchFamily="34" charset="0"/>
            <a:cs typeface="Verdana" pitchFamily="34" charset="0"/>
          </a:endParaRPr>
        </a:p>
      </dgm:t>
    </dgm:pt>
    <dgm:pt modelId="{5377CA38-D494-4362-BFF1-6622291DE919}" type="parTrans" cxnId="{4EE53066-5FE0-4686-A466-ADBD97AB3595}">
      <dgm:prSet/>
      <dgm:spPr/>
      <dgm:t>
        <a:bodyPr/>
        <a:lstStyle/>
        <a:p>
          <a:endParaRPr lang="en-US"/>
        </a:p>
      </dgm:t>
    </dgm:pt>
    <dgm:pt modelId="{1C5DF16E-CC8C-4887-B3F9-98ABC05F3665}" type="sibTrans" cxnId="{4EE53066-5FE0-4686-A466-ADBD97AB3595}">
      <dgm:prSet/>
      <dgm:spPr/>
      <dgm:t>
        <a:bodyPr/>
        <a:lstStyle/>
        <a:p>
          <a:endParaRPr lang="en-US"/>
        </a:p>
      </dgm:t>
    </dgm:pt>
    <dgm:pt modelId="{0C37D299-A968-4023-AD9B-1245A51D66B6}" type="pres">
      <dgm:prSet presAssocID="{3DAB8E0C-35CA-48A8-8ED4-D24DD77BFF1B}" presName="Name0" presStyleCnt="0">
        <dgm:presLayoutVars>
          <dgm:chMax val="1"/>
          <dgm:chPref val="1"/>
          <dgm:dir/>
          <dgm:animOne val="branch"/>
          <dgm:animLvl val="lvl"/>
        </dgm:presLayoutVars>
      </dgm:prSet>
      <dgm:spPr/>
      <dgm:t>
        <a:bodyPr/>
        <a:lstStyle/>
        <a:p>
          <a:endParaRPr lang="en-US"/>
        </a:p>
      </dgm:t>
    </dgm:pt>
    <dgm:pt modelId="{71E93F6D-D96A-447B-94E7-0B13FDB43011}" type="pres">
      <dgm:prSet presAssocID="{D76B8ABE-9591-491E-A0EA-7C2742CCFCCE}" presName="Parent" presStyleLbl="node0" presStyleIdx="0" presStyleCnt="1" custScaleX="130164">
        <dgm:presLayoutVars>
          <dgm:chMax val="6"/>
          <dgm:chPref val="6"/>
        </dgm:presLayoutVars>
      </dgm:prSet>
      <dgm:spPr/>
      <dgm:t>
        <a:bodyPr/>
        <a:lstStyle/>
        <a:p>
          <a:endParaRPr lang="en-US"/>
        </a:p>
      </dgm:t>
    </dgm:pt>
    <dgm:pt modelId="{B8D4A81A-4E6C-4DB6-AAA3-6EC384BE2BE4}" type="pres">
      <dgm:prSet presAssocID="{FF0ADEE2-B38F-43EF-9949-8FBBC8C7A7C1}" presName="Accent1" presStyleCnt="0"/>
      <dgm:spPr/>
    </dgm:pt>
    <dgm:pt modelId="{8E8E5E14-A59B-4235-B56B-187E07EED9B3}" type="pres">
      <dgm:prSet presAssocID="{FF0ADEE2-B38F-43EF-9949-8FBBC8C7A7C1}" presName="Accent" presStyleLbl="bgShp" presStyleIdx="0" presStyleCnt="6"/>
      <dgm:spPr/>
    </dgm:pt>
    <dgm:pt modelId="{9C5994A1-9A4F-44A8-8AD8-B9ED29962FD2}" type="pres">
      <dgm:prSet presAssocID="{FF0ADEE2-B38F-43EF-9949-8FBBC8C7A7C1}" presName="Child1" presStyleLbl="node1" presStyleIdx="0" presStyleCnt="6" custScaleX="130165">
        <dgm:presLayoutVars>
          <dgm:chMax val="0"/>
          <dgm:chPref val="0"/>
          <dgm:bulletEnabled val="1"/>
        </dgm:presLayoutVars>
      </dgm:prSet>
      <dgm:spPr/>
      <dgm:t>
        <a:bodyPr/>
        <a:lstStyle/>
        <a:p>
          <a:endParaRPr lang="en-US"/>
        </a:p>
      </dgm:t>
    </dgm:pt>
    <dgm:pt modelId="{2745E1C5-6650-4119-962E-25D28DABD82D}" type="pres">
      <dgm:prSet presAssocID="{E30D0C10-EF16-42CF-A35E-7DB34FB8DD31}" presName="Accent2" presStyleCnt="0"/>
      <dgm:spPr/>
    </dgm:pt>
    <dgm:pt modelId="{0258AD0D-2201-4D8A-8922-64F2AF3F274B}" type="pres">
      <dgm:prSet presAssocID="{E30D0C10-EF16-42CF-A35E-7DB34FB8DD31}" presName="Accent" presStyleLbl="bgShp" presStyleIdx="1" presStyleCnt="6"/>
      <dgm:spPr>
        <a:xfrm>
          <a:off x="3082460" y="629152"/>
          <a:ext cx="636585" cy="548502"/>
        </a:xfrm>
        <a:prstGeom prst="hexagon">
          <a:avLst>
            <a:gd name="adj" fmla="val 28900"/>
            <a:gd name="vf" fmla="val 115470"/>
          </a:avLst>
        </a:prstGeom>
        <a:solidFill>
          <a:srgbClr val="9999FF">
            <a:tint val="40000"/>
            <a:hueOff val="0"/>
            <a:satOff val="0"/>
            <a:lumOff val="0"/>
            <a:alphaOff val="0"/>
          </a:srgbClr>
        </a:solidFill>
        <a:ln>
          <a:noFill/>
        </a:ln>
        <a:effectLst/>
      </dgm:spPr>
      <dgm:t>
        <a:bodyPr/>
        <a:lstStyle/>
        <a:p>
          <a:endParaRPr lang="en-US"/>
        </a:p>
      </dgm:t>
    </dgm:pt>
    <dgm:pt modelId="{B94FB705-6EA0-4B41-8D6A-97065785CBBC}" type="pres">
      <dgm:prSet presAssocID="{E30D0C10-EF16-42CF-A35E-7DB34FB8DD31}" presName="Child2" presStyleLbl="node1" presStyleIdx="1" presStyleCnt="6" custScaleX="130165">
        <dgm:presLayoutVars>
          <dgm:chMax val="0"/>
          <dgm:chPref val="0"/>
          <dgm:bulletEnabled val="1"/>
        </dgm:presLayoutVars>
      </dgm:prSet>
      <dgm:spPr/>
      <dgm:t>
        <a:bodyPr/>
        <a:lstStyle/>
        <a:p>
          <a:endParaRPr lang="en-US"/>
        </a:p>
      </dgm:t>
    </dgm:pt>
    <dgm:pt modelId="{49356F70-5AC6-4D40-BE99-857E5BF8CDDF}" type="pres">
      <dgm:prSet presAssocID="{68F5C2A2-B945-4293-BE6E-82550D13A680}" presName="Accent3" presStyleCnt="0"/>
      <dgm:spPr/>
    </dgm:pt>
    <dgm:pt modelId="{9806B1DC-468B-4EE7-BFDD-AB1557AEE780}" type="pres">
      <dgm:prSet presAssocID="{68F5C2A2-B945-4293-BE6E-82550D13A680}" presName="Accent" presStyleLbl="bgShp" presStyleIdx="2" presStyleCnt="6"/>
      <dgm:spPr>
        <a:xfrm>
          <a:off x="3825405" y="1654561"/>
          <a:ext cx="636585" cy="548502"/>
        </a:xfrm>
        <a:prstGeom prst="hexagon">
          <a:avLst>
            <a:gd name="adj" fmla="val 28900"/>
            <a:gd name="vf" fmla="val 115470"/>
          </a:avLst>
        </a:prstGeom>
        <a:solidFill>
          <a:srgbClr val="FEDDDA"/>
        </a:solidFill>
        <a:ln>
          <a:noFill/>
        </a:ln>
        <a:effectLst/>
      </dgm:spPr>
      <dgm:t>
        <a:bodyPr/>
        <a:lstStyle/>
        <a:p>
          <a:endParaRPr lang="en-US"/>
        </a:p>
      </dgm:t>
    </dgm:pt>
    <dgm:pt modelId="{2C49E825-2C5C-4781-ACF5-DF437E99C6EA}" type="pres">
      <dgm:prSet presAssocID="{68F5C2A2-B945-4293-BE6E-82550D13A680}" presName="Child3" presStyleLbl="node1" presStyleIdx="2" presStyleCnt="6" custScaleX="130165">
        <dgm:presLayoutVars>
          <dgm:chMax val="0"/>
          <dgm:chPref val="0"/>
          <dgm:bulletEnabled val="1"/>
        </dgm:presLayoutVars>
      </dgm:prSet>
      <dgm:spPr/>
      <dgm:t>
        <a:bodyPr/>
        <a:lstStyle/>
        <a:p>
          <a:endParaRPr lang="en-US"/>
        </a:p>
      </dgm:t>
    </dgm:pt>
    <dgm:pt modelId="{33D2A249-9814-48C0-8FC5-751DB6FB9040}" type="pres">
      <dgm:prSet presAssocID="{E8BE0994-52C0-4230-8413-398CDE858C2A}" presName="Accent4" presStyleCnt="0"/>
      <dgm:spPr/>
    </dgm:pt>
    <dgm:pt modelId="{87E00C0D-B108-4B7B-850A-AEBFBFDD0EF1}" type="pres">
      <dgm:prSet presAssocID="{E8BE0994-52C0-4230-8413-398CDE858C2A}" presName="Accent" presStyleLbl="bgShp" presStyleIdx="3" presStyleCnt="6"/>
      <dgm:spPr>
        <a:xfrm>
          <a:off x="3309307" y="2812054"/>
          <a:ext cx="636585" cy="548502"/>
        </a:xfrm>
        <a:prstGeom prst="hexagon">
          <a:avLst>
            <a:gd name="adj" fmla="val 28900"/>
            <a:gd name="vf" fmla="val 115470"/>
          </a:avLst>
        </a:prstGeom>
        <a:solidFill>
          <a:srgbClr val="9999FF">
            <a:tint val="40000"/>
            <a:hueOff val="0"/>
            <a:satOff val="0"/>
            <a:lumOff val="0"/>
            <a:alphaOff val="0"/>
          </a:srgbClr>
        </a:solidFill>
        <a:ln>
          <a:noFill/>
        </a:ln>
        <a:effectLst/>
      </dgm:spPr>
      <dgm:t>
        <a:bodyPr/>
        <a:lstStyle/>
        <a:p>
          <a:endParaRPr lang="en-US"/>
        </a:p>
      </dgm:t>
    </dgm:pt>
    <dgm:pt modelId="{630CF739-ACBD-4709-9526-A652F2175959}" type="pres">
      <dgm:prSet presAssocID="{E8BE0994-52C0-4230-8413-398CDE858C2A}" presName="Child4" presStyleLbl="node1" presStyleIdx="3" presStyleCnt="6" custScaleX="130165">
        <dgm:presLayoutVars>
          <dgm:chMax val="0"/>
          <dgm:chPref val="0"/>
          <dgm:bulletEnabled val="1"/>
        </dgm:presLayoutVars>
      </dgm:prSet>
      <dgm:spPr/>
      <dgm:t>
        <a:bodyPr/>
        <a:lstStyle/>
        <a:p>
          <a:endParaRPr lang="en-US"/>
        </a:p>
      </dgm:t>
    </dgm:pt>
    <dgm:pt modelId="{9023974F-43E9-4A0B-89F9-2F507FC23907}" type="pres">
      <dgm:prSet presAssocID="{38466C68-7BB5-4E3B-93FB-2AFF1A22D1E5}" presName="Accent5" presStyleCnt="0"/>
      <dgm:spPr/>
    </dgm:pt>
    <dgm:pt modelId="{4C237A4F-5B85-46F5-B372-1CADC767E128}" type="pres">
      <dgm:prSet presAssocID="{38466C68-7BB5-4E3B-93FB-2AFF1A22D1E5}" presName="Accent" presStyleLbl="bgShp" presStyleIdx="4" presStyleCnt="6"/>
      <dgm:spPr>
        <a:xfrm>
          <a:off x="2029071" y="2932206"/>
          <a:ext cx="636585" cy="548502"/>
        </a:xfrm>
        <a:prstGeom prst="hexagon">
          <a:avLst>
            <a:gd name="adj" fmla="val 28900"/>
            <a:gd name="vf" fmla="val 115470"/>
          </a:avLst>
        </a:prstGeom>
        <a:solidFill>
          <a:srgbClr val="9999FF">
            <a:tint val="40000"/>
            <a:hueOff val="0"/>
            <a:satOff val="0"/>
            <a:lumOff val="0"/>
            <a:alphaOff val="0"/>
          </a:srgbClr>
        </a:solidFill>
        <a:ln>
          <a:noFill/>
        </a:ln>
        <a:effectLst/>
      </dgm:spPr>
      <dgm:t>
        <a:bodyPr/>
        <a:lstStyle/>
        <a:p>
          <a:endParaRPr lang="en-US"/>
        </a:p>
      </dgm:t>
    </dgm:pt>
    <dgm:pt modelId="{DD5452FC-E150-47EE-A070-B0F0B1ABEEB5}" type="pres">
      <dgm:prSet presAssocID="{38466C68-7BB5-4E3B-93FB-2AFF1A22D1E5}" presName="Child5" presStyleLbl="node1" presStyleIdx="4" presStyleCnt="6" custScaleX="134200">
        <dgm:presLayoutVars>
          <dgm:chMax val="0"/>
          <dgm:chPref val="0"/>
          <dgm:bulletEnabled val="1"/>
        </dgm:presLayoutVars>
      </dgm:prSet>
      <dgm:spPr/>
      <dgm:t>
        <a:bodyPr/>
        <a:lstStyle/>
        <a:p>
          <a:endParaRPr lang="en-US"/>
        </a:p>
      </dgm:t>
    </dgm:pt>
    <dgm:pt modelId="{642D7813-4726-41B5-9ECF-774F6205A984}" type="pres">
      <dgm:prSet presAssocID="{FC6FB20F-1C61-473B-BBCE-EF9493EB4EA5}" presName="Accent6" presStyleCnt="0"/>
      <dgm:spPr/>
    </dgm:pt>
    <dgm:pt modelId="{874091C4-A1D3-461F-BDE6-35A51AF02F28}" type="pres">
      <dgm:prSet presAssocID="{FC6FB20F-1C61-473B-BBCE-EF9493EB4EA5}" presName="Accent" presStyleLbl="bgShp" presStyleIdx="5" presStyleCnt="6"/>
      <dgm:spPr/>
    </dgm:pt>
    <dgm:pt modelId="{5884D07B-2D9B-4E45-B055-62A76985A061}" type="pres">
      <dgm:prSet presAssocID="{FC6FB20F-1C61-473B-BBCE-EF9493EB4EA5}" presName="Child6" presStyleLbl="node1" presStyleIdx="5" presStyleCnt="6" custScaleX="143075">
        <dgm:presLayoutVars>
          <dgm:chMax val="0"/>
          <dgm:chPref val="0"/>
          <dgm:bulletEnabled val="1"/>
        </dgm:presLayoutVars>
      </dgm:prSet>
      <dgm:spPr>
        <a:prstGeom prst="hexagon">
          <a:avLst>
            <a:gd name="adj" fmla="val 28570"/>
            <a:gd name="vf" fmla="val 115470"/>
          </a:avLst>
        </a:prstGeom>
      </dgm:spPr>
      <dgm:t>
        <a:bodyPr/>
        <a:lstStyle/>
        <a:p>
          <a:endParaRPr lang="en-US"/>
        </a:p>
      </dgm:t>
    </dgm:pt>
  </dgm:ptLst>
  <dgm:cxnLst>
    <dgm:cxn modelId="{7DA527FC-06DB-4599-A8F2-9371C5FEB972}" srcId="{3DAB8E0C-35CA-48A8-8ED4-D24DD77BFF1B}" destId="{D76B8ABE-9591-491E-A0EA-7C2742CCFCCE}" srcOrd="0" destOrd="0" parTransId="{304D77FF-D8CF-4ED9-8281-24A660E4064F}" sibTransId="{81D80902-2B42-43B6-AE41-859779DCE63A}"/>
    <dgm:cxn modelId="{5F809A04-695C-484B-990E-CA3B023D7BC6}" type="presOf" srcId="{3DAB8E0C-35CA-48A8-8ED4-D24DD77BFF1B}" destId="{0C37D299-A968-4023-AD9B-1245A51D66B6}" srcOrd="0" destOrd="0" presId="urn:microsoft.com/office/officeart/2011/layout/HexagonRadial"/>
    <dgm:cxn modelId="{A6E9ED6A-0E95-4834-BA01-C26BA376426D}" type="presOf" srcId="{68F5C2A2-B945-4293-BE6E-82550D13A680}" destId="{2C49E825-2C5C-4781-ACF5-DF437E99C6EA}" srcOrd="0" destOrd="0" presId="urn:microsoft.com/office/officeart/2011/layout/HexagonRadial"/>
    <dgm:cxn modelId="{A74E7597-962E-443E-8689-4D74C7CA213C}" type="presOf" srcId="{E8BE0994-52C0-4230-8413-398CDE858C2A}" destId="{630CF739-ACBD-4709-9526-A652F2175959}" srcOrd="0" destOrd="0" presId="urn:microsoft.com/office/officeart/2011/layout/HexagonRadial"/>
    <dgm:cxn modelId="{2DECF028-59BE-4084-AE61-7700A63EABD0}" srcId="{D76B8ABE-9591-491E-A0EA-7C2742CCFCCE}" destId="{38466C68-7BB5-4E3B-93FB-2AFF1A22D1E5}" srcOrd="4" destOrd="0" parTransId="{E25C914B-A6C6-4F92-A921-F9082B6B4D6B}" sibTransId="{1DD673B5-E5BC-44A6-800A-18860425D46E}"/>
    <dgm:cxn modelId="{42A03915-D334-42C3-BD4B-C0B7EF870BA4}" type="presOf" srcId="{D76B8ABE-9591-491E-A0EA-7C2742CCFCCE}" destId="{71E93F6D-D96A-447B-94E7-0B13FDB43011}" srcOrd="0" destOrd="0" presId="urn:microsoft.com/office/officeart/2011/layout/HexagonRadial"/>
    <dgm:cxn modelId="{B2313AF5-2B8E-4A46-99B5-E3D261FFC811}" type="presOf" srcId="{E30D0C10-EF16-42CF-A35E-7DB34FB8DD31}" destId="{B94FB705-6EA0-4B41-8D6A-97065785CBBC}" srcOrd="0" destOrd="0" presId="urn:microsoft.com/office/officeart/2011/layout/HexagonRadial"/>
    <dgm:cxn modelId="{3519998A-CDD6-4E67-9ADA-75B5D37AC585}" type="presOf" srcId="{FC6FB20F-1C61-473B-BBCE-EF9493EB4EA5}" destId="{5884D07B-2D9B-4E45-B055-62A76985A061}" srcOrd="0" destOrd="0" presId="urn:microsoft.com/office/officeart/2011/layout/HexagonRadial"/>
    <dgm:cxn modelId="{B1E18C8C-4F61-453B-ABE4-571CC4F4DA20}" type="presOf" srcId="{FF0ADEE2-B38F-43EF-9949-8FBBC8C7A7C1}" destId="{9C5994A1-9A4F-44A8-8AD8-B9ED29962FD2}" srcOrd="0" destOrd="0" presId="urn:microsoft.com/office/officeart/2011/layout/HexagonRadial"/>
    <dgm:cxn modelId="{42A2A449-5D89-42E0-AC03-A488C2737237}" srcId="{D76B8ABE-9591-491E-A0EA-7C2742CCFCCE}" destId="{FF0ADEE2-B38F-43EF-9949-8FBBC8C7A7C1}" srcOrd="0" destOrd="0" parTransId="{095C8122-647A-4491-BA44-A4653F112B54}" sibTransId="{08C6F6A2-A5CE-413D-999E-6EA027132704}"/>
    <dgm:cxn modelId="{14317ED2-7C56-4A4B-A8B9-45420C4A5886}" srcId="{D76B8ABE-9591-491E-A0EA-7C2742CCFCCE}" destId="{68F5C2A2-B945-4293-BE6E-82550D13A680}" srcOrd="2" destOrd="0" parTransId="{137C233C-5FCF-40AD-BC3E-D52F1B313E45}" sibTransId="{02A4A8EF-148B-4191-8791-FCE478D0F510}"/>
    <dgm:cxn modelId="{4EE53066-5FE0-4686-A466-ADBD97AB3595}" srcId="{D76B8ABE-9591-491E-A0EA-7C2742CCFCCE}" destId="{FC6FB20F-1C61-473B-BBCE-EF9493EB4EA5}" srcOrd="5" destOrd="0" parTransId="{5377CA38-D494-4362-BFF1-6622291DE919}" sibTransId="{1C5DF16E-CC8C-4887-B3F9-98ABC05F3665}"/>
    <dgm:cxn modelId="{2C890571-40A6-4688-837E-55B66AE85333}" srcId="{D76B8ABE-9591-491E-A0EA-7C2742CCFCCE}" destId="{E30D0C10-EF16-42CF-A35E-7DB34FB8DD31}" srcOrd="1" destOrd="0" parTransId="{2AC6B26D-EBB2-4950-B90F-2DC20BEA7CC3}" sibTransId="{98F3A7DA-696D-48E6-8AD3-3AC092046B81}"/>
    <dgm:cxn modelId="{4C7CADF1-EE07-4DAC-A5F5-DF321E2BF0AD}" srcId="{D76B8ABE-9591-491E-A0EA-7C2742CCFCCE}" destId="{E8BE0994-52C0-4230-8413-398CDE858C2A}" srcOrd="3" destOrd="0" parTransId="{C43112EB-0C72-4E5C-9624-A943B33D92B7}" sibTransId="{EBE5651C-1F49-4C6F-B53D-3DA91D0470FD}"/>
    <dgm:cxn modelId="{65D584AF-A083-4FB4-8AE4-13080A4C47DF}" type="presOf" srcId="{38466C68-7BB5-4E3B-93FB-2AFF1A22D1E5}" destId="{DD5452FC-E150-47EE-A070-B0F0B1ABEEB5}" srcOrd="0" destOrd="0" presId="urn:microsoft.com/office/officeart/2011/layout/HexagonRadial"/>
    <dgm:cxn modelId="{01320E1F-15D2-40B0-A706-88190FE5F297}" type="presParOf" srcId="{0C37D299-A968-4023-AD9B-1245A51D66B6}" destId="{71E93F6D-D96A-447B-94E7-0B13FDB43011}" srcOrd="0" destOrd="0" presId="urn:microsoft.com/office/officeart/2011/layout/HexagonRadial"/>
    <dgm:cxn modelId="{67EB61FE-2B2E-423B-8F3A-E9B7E0976D8A}" type="presParOf" srcId="{0C37D299-A968-4023-AD9B-1245A51D66B6}" destId="{B8D4A81A-4E6C-4DB6-AAA3-6EC384BE2BE4}" srcOrd="1" destOrd="0" presId="urn:microsoft.com/office/officeart/2011/layout/HexagonRadial"/>
    <dgm:cxn modelId="{9297BB85-49EF-485B-8B08-32E6AB871ED8}" type="presParOf" srcId="{B8D4A81A-4E6C-4DB6-AAA3-6EC384BE2BE4}" destId="{8E8E5E14-A59B-4235-B56B-187E07EED9B3}" srcOrd="0" destOrd="0" presId="urn:microsoft.com/office/officeart/2011/layout/HexagonRadial"/>
    <dgm:cxn modelId="{EAC28323-2C7E-4713-8D79-4E3631C5D838}" type="presParOf" srcId="{0C37D299-A968-4023-AD9B-1245A51D66B6}" destId="{9C5994A1-9A4F-44A8-8AD8-B9ED29962FD2}" srcOrd="2" destOrd="0" presId="urn:microsoft.com/office/officeart/2011/layout/HexagonRadial"/>
    <dgm:cxn modelId="{836617F6-0A72-48B7-BECA-20331E647527}" type="presParOf" srcId="{0C37D299-A968-4023-AD9B-1245A51D66B6}" destId="{2745E1C5-6650-4119-962E-25D28DABD82D}" srcOrd="3" destOrd="0" presId="urn:microsoft.com/office/officeart/2011/layout/HexagonRadial"/>
    <dgm:cxn modelId="{5E363072-1844-4E8F-97EC-EFA0BC5CBDD9}" type="presParOf" srcId="{2745E1C5-6650-4119-962E-25D28DABD82D}" destId="{0258AD0D-2201-4D8A-8922-64F2AF3F274B}" srcOrd="0" destOrd="0" presId="urn:microsoft.com/office/officeart/2011/layout/HexagonRadial"/>
    <dgm:cxn modelId="{8409F225-B9CE-4179-A44F-5FE445023DBB}" type="presParOf" srcId="{0C37D299-A968-4023-AD9B-1245A51D66B6}" destId="{B94FB705-6EA0-4B41-8D6A-97065785CBBC}" srcOrd="4" destOrd="0" presId="urn:microsoft.com/office/officeart/2011/layout/HexagonRadial"/>
    <dgm:cxn modelId="{A8577BEB-F579-4E66-83F4-F1D9DE3D8EC9}" type="presParOf" srcId="{0C37D299-A968-4023-AD9B-1245A51D66B6}" destId="{49356F70-5AC6-4D40-BE99-857E5BF8CDDF}" srcOrd="5" destOrd="0" presId="urn:microsoft.com/office/officeart/2011/layout/HexagonRadial"/>
    <dgm:cxn modelId="{0B2882CF-394D-4A81-94B4-9F9BDCC439A5}" type="presParOf" srcId="{49356F70-5AC6-4D40-BE99-857E5BF8CDDF}" destId="{9806B1DC-468B-4EE7-BFDD-AB1557AEE780}" srcOrd="0" destOrd="0" presId="urn:microsoft.com/office/officeart/2011/layout/HexagonRadial"/>
    <dgm:cxn modelId="{578F088F-AE9A-4D05-8D9D-D0AEA1BCAF09}" type="presParOf" srcId="{0C37D299-A968-4023-AD9B-1245A51D66B6}" destId="{2C49E825-2C5C-4781-ACF5-DF437E99C6EA}" srcOrd="6" destOrd="0" presId="urn:microsoft.com/office/officeart/2011/layout/HexagonRadial"/>
    <dgm:cxn modelId="{4ACF7A8E-B88E-4FD1-B96E-D798120E1F5E}" type="presParOf" srcId="{0C37D299-A968-4023-AD9B-1245A51D66B6}" destId="{33D2A249-9814-48C0-8FC5-751DB6FB9040}" srcOrd="7" destOrd="0" presId="urn:microsoft.com/office/officeart/2011/layout/HexagonRadial"/>
    <dgm:cxn modelId="{D3DA66EF-B817-45CA-8435-7486A96F0A83}" type="presParOf" srcId="{33D2A249-9814-48C0-8FC5-751DB6FB9040}" destId="{87E00C0D-B108-4B7B-850A-AEBFBFDD0EF1}" srcOrd="0" destOrd="0" presId="urn:microsoft.com/office/officeart/2011/layout/HexagonRadial"/>
    <dgm:cxn modelId="{64C552DA-0571-4EED-B019-BDE46C049EF2}" type="presParOf" srcId="{0C37D299-A968-4023-AD9B-1245A51D66B6}" destId="{630CF739-ACBD-4709-9526-A652F2175959}" srcOrd="8" destOrd="0" presId="urn:microsoft.com/office/officeart/2011/layout/HexagonRadial"/>
    <dgm:cxn modelId="{0E348FDA-A400-49FC-B775-0AA3ACAA5149}" type="presParOf" srcId="{0C37D299-A968-4023-AD9B-1245A51D66B6}" destId="{9023974F-43E9-4A0B-89F9-2F507FC23907}" srcOrd="9" destOrd="0" presId="urn:microsoft.com/office/officeart/2011/layout/HexagonRadial"/>
    <dgm:cxn modelId="{4FEEF46B-39BF-4BC7-96FC-5057F221593C}" type="presParOf" srcId="{9023974F-43E9-4A0B-89F9-2F507FC23907}" destId="{4C237A4F-5B85-46F5-B372-1CADC767E128}" srcOrd="0" destOrd="0" presId="urn:microsoft.com/office/officeart/2011/layout/HexagonRadial"/>
    <dgm:cxn modelId="{467D9711-F4C8-46BF-9BD0-00E873E76CDC}" type="presParOf" srcId="{0C37D299-A968-4023-AD9B-1245A51D66B6}" destId="{DD5452FC-E150-47EE-A070-B0F0B1ABEEB5}" srcOrd="10" destOrd="0" presId="urn:microsoft.com/office/officeart/2011/layout/HexagonRadial"/>
    <dgm:cxn modelId="{BC6BA644-509D-4149-B42B-571717949297}" type="presParOf" srcId="{0C37D299-A968-4023-AD9B-1245A51D66B6}" destId="{642D7813-4726-41B5-9ECF-774F6205A984}" srcOrd="11" destOrd="0" presId="urn:microsoft.com/office/officeart/2011/layout/HexagonRadial"/>
    <dgm:cxn modelId="{0BDC0F01-33CB-4C69-B062-FFEA98479F30}" type="presParOf" srcId="{642D7813-4726-41B5-9ECF-774F6205A984}" destId="{874091C4-A1D3-461F-BDE6-35A51AF02F28}" srcOrd="0" destOrd="0" presId="urn:microsoft.com/office/officeart/2011/layout/HexagonRadial"/>
    <dgm:cxn modelId="{24D75087-722D-4F94-9335-13AA652C829E}" type="presParOf" srcId="{0C37D299-A968-4023-AD9B-1245A51D66B6}" destId="{5884D07B-2D9B-4E45-B055-62A76985A061}" srcOrd="12" destOrd="0" presId="urn:microsoft.com/office/officeart/2011/layout/HexagonRadial"/>
  </dgm:cxnLst>
  <dgm:bg>
    <a:noFill/>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E93F6D-D96A-447B-94E7-0B13FDB43011}">
      <dsp:nvSpPr>
        <dsp:cNvPr id="0" name=""/>
        <dsp:cNvSpPr/>
      </dsp:nvSpPr>
      <dsp:spPr>
        <a:xfrm>
          <a:off x="1592696" y="1257452"/>
          <a:ext cx="2080380" cy="1382573"/>
        </a:xfrm>
        <a:prstGeom prst="hexagon">
          <a:avLst>
            <a:gd name="adj" fmla="val 28570"/>
            <a:gd name="vf" fmla="val 115470"/>
          </a:avLst>
        </a:prstGeom>
        <a:gradFill rotWithShape="0">
          <a:gsLst>
            <a:gs pos="0">
              <a:srgbClr val="660033"/>
            </a:gs>
            <a:gs pos="50000">
              <a:srgbClr val="990033"/>
            </a:gs>
            <a:gs pos="100000">
              <a:srgbClr val="CC3300"/>
            </a:gs>
          </a:gsLst>
          <a:lin ang="5400000" scaled="0"/>
        </a:gradFill>
        <a:ln w="25400" cap="flat" cmpd="sng" algn="ctr">
          <a:solidFill>
            <a:srgbClr val="FFFFFF">
              <a:hueOff val="0"/>
              <a:satOff val="0"/>
              <a:lumOff val="0"/>
              <a:alphaOff val="0"/>
            </a:srgbClr>
          </a:solidFill>
          <a:prstDash val="solid"/>
        </a:ln>
        <a:effectLst>
          <a:outerShdw blurRad="152400" dist="152400" dir="8100000" algn="tr" rotWithShape="0">
            <a:prstClr val="black">
              <a:alpha val="40000"/>
            </a:prstClr>
          </a:outerShdw>
        </a:effectLst>
        <a:scene3d>
          <a:camera prst="orthographicFront"/>
          <a:lightRig rig="threePt" dir="t"/>
        </a:scene3d>
        <a:sp3d>
          <a:bevelT w="127000" h="127000"/>
        </a:sp3d>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b="1" kern="1200" dirty="0" smtClean="0">
              <a:solidFill>
                <a:srgbClr val="FFFFFF"/>
              </a:solidFill>
              <a:latin typeface="Verdana" pitchFamily="34" charset="0"/>
              <a:ea typeface="Verdana" pitchFamily="34" charset="0"/>
              <a:cs typeface="Verdana" pitchFamily="34" charset="0"/>
            </a:rPr>
            <a:t>Accessibility</a:t>
          </a:r>
          <a:endParaRPr lang="en-US" sz="1200" b="1" kern="1200" dirty="0">
            <a:solidFill>
              <a:srgbClr val="FFFFFF"/>
            </a:solidFill>
            <a:latin typeface="Verdana" pitchFamily="34" charset="0"/>
            <a:ea typeface="Verdana" pitchFamily="34" charset="0"/>
            <a:cs typeface="Verdana" pitchFamily="34" charset="0"/>
          </a:endParaRPr>
        </a:p>
      </dsp:txBody>
      <dsp:txXfrm>
        <a:off x="1897728" y="1460169"/>
        <a:ext cx="1470316" cy="977139"/>
      </dsp:txXfrm>
    </dsp:sp>
    <dsp:sp modelId="{0258AD0D-2201-4D8A-8922-64F2AF3F274B}">
      <dsp:nvSpPr>
        <dsp:cNvPr id="0" name=""/>
        <dsp:cNvSpPr/>
      </dsp:nvSpPr>
      <dsp:spPr>
        <a:xfrm>
          <a:off x="2834577" y="595984"/>
          <a:ext cx="603024" cy="519585"/>
        </a:xfrm>
        <a:prstGeom prst="hexagon">
          <a:avLst>
            <a:gd name="adj" fmla="val 28900"/>
            <a:gd name="vf" fmla="val 115470"/>
          </a:avLst>
        </a:prstGeom>
        <a:solidFill>
          <a:srgbClr val="9999FF">
            <a:tint val="40000"/>
            <a:hueOff val="0"/>
            <a:satOff val="0"/>
            <a:lumOff val="0"/>
            <a:alphaOff val="0"/>
          </a:srgbClr>
        </a:solidFill>
        <a:ln>
          <a:noFill/>
        </a:ln>
        <a:effectLst/>
      </dsp:spPr>
      <dsp:style>
        <a:lnRef idx="0">
          <a:scrgbClr r="0" g="0" b="0"/>
        </a:lnRef>
        <a:fillRef idx="1">
          <a:scrgbClr r="0" g="0" b="0"/>
        </a:fillRef>
        <a:effectRef idx="0">
          <a:scrgbClr r="0" g="0" b="0"/>
        </a:effectRef>
        <a:fontRef idx="minor"/>
      </dsp:style>
    </dsp:sp>
    <dsp:sp modelId="{9C5994A1-9A4F-44A8-8AD8-B9ED29962FD2}">
      <dsp:nvSpPr>
        <dsp:cNvPr id="0" name=""/>
        <dsp:cNvSpPr/>
      </dsp:nvSpPr>
      <dsp:spPr>
        <a:xfrm>
          <a:off x="1783426" y="0"/>
          <a:ext cx="1704870" cy="1133110"/>
        </a:xfrm>
        <a:prstGeom prst="hexagon">
          <a:avLst>
            <a:gd name="adj" fmla="val 28570"/>
            <a:gd name="vf" fmla="val 115470"/>
          </a:avLst>
        </a:prstGeom>
        <a:gradFill rotWithShape="0">
          <a:gsLst>
            <a:gs pos="0">
              <a:srgbClr val="660033"/>
            </a:gs>
            <a:gs pos="50000">
              <a:srgbClr val="990033"/>
            </a:gs>
            <a:gs pos="100000">
              <a:srgbClr val="CC3300"/>
            </a:gs>
          </a:gsLst>
          <a:lin ang="5400000" scaled="0"/>
        </a:gradFill>
        <a:ln w="25400" cap="flat" cmpd="sng" algn="ctr">
          <a:solidFill>
            <a:srgbClr val="FFFFFF">
              <a:hueOff val="0"/>
              <a:satOff val="0"/>
              <a:lumOff val="0"/>
              <a:alphaOff val="0"/>
            </a:srgbClr>
          </a:solidFill>
          <a:prstDash val="solid"/>
        </a:ln>
        <a:effectLst>
          <a:outerShdw blurRad="152400" dist="152400" dir="8100000" algn="tr" rotWithShape="0">
            <a:prstClr val="black">
              <a:alpha val="40000"/>
            </a:prstClr>
          </a:outerShdw>
        </a:effectLst>
        <a:scene3d>
          <a:camera prst="orthographicFront"/>
          <a:lightRig rig="threePt" dir="t"/>
        </a:scene3d>
        <a:sp3d>
          <a:bevelT w="127000" h="127000"/>
        </a:sp3d>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b="1" kern="1200" dirty="0" smtClean="0">
              <a:solidFill>
                <a:srgbClr val="FFFFFF"/>
              </a:solidFill>
              <a:latin typeface="Verdana" pitchFamily="34" charset="0"/>
              <a:ea typeface="Verdana" pitchFamily="34" charset="0"/>
              <a:cs typeface="Verdana" pitchFamily="34" charset="0"/>
            </a:rPr>
            <a:t>Software Configuration Management</a:t>
          </a:r>
          <a:endParaRPr lang="en-US" sz="1200" b="1" kern="1200" dirty="0">
            <a:solidFill>
              <a:srgbClr val="FFFFFF"/>
            </a:solidFill>
            <a:latin typeface="Verdana" pitchFamily="34" charset="0"/>
            <a:ea typeface="Verdana" pitchFamily="34" charset="0"/>
            <a:cs typeface="Verdana" pitchFamily="34" charset="0"/>
          </a:endParaRPr>
        </a:p>
      </dsp:txBody>
      <dsp:txXfrm>
        <a:off x="2033408" y="166146"/>
        <a:ext cx="1204906" cy="800818"/>
      </dsp:txXfrm>
    </dsp:sp>
    <dsp:sp modelId="{9806B1DC-468B-4EE7-BFDD-AB1557AEE780}">
      <dsp:nvSpPr>
        <dsp:cNvPr id="0" name=""/>
        <dsp:cNvSpPr/>
      </dsp:nvSpPr>
      <dsp:spPr>
        <a:xfrm>
          <a:off x="3538354" y="1567332"/>
          <a:ext cx="603024" cy="519585"/>
        </a:xfrm>
        <a:prstGeom prst="hexagon">
          <a:avLst>
            <a:gd name="adj" fmla="val 28900"/>
            <a:gd name="vf" fmla="val 115470"/>
          </a:avLst>
        </a:prstGeom>
        <a:solidFill>
          <a:srgbClr val="FEDDDA"/>
        </a:solidFill>
        <a:ln>
          <a:noFill/>
        </a:ln>
        <a:effectLst/>
      </dsp:spPr>
      <dsp:style>
        <a:lnRef idx="0">
          <a:scrgbClr r="0" g="0" b="0"/>
        </a:lnRef>
        <a:fillRef idx="1">
          <a:scrgbClr r="0" g="0" b="0"/>
        </a:fillRef>
        <a:effectRef idx="0">
          <a:scrgbClr r="0" g="0" b="0"/>
        </a:effectRef>
        <a:fontRef idx="minor"/>
      </dsp:style>
    </dsp:sp>
    <dsp:sp modelId="{B94FB705-6EA0-4B41-8D6A-97065785CBBC}">
      <dsp:nvSpPr>
        <dsp:cNvPr id="0" name=""/>
        <dsp:cNvSpPr/>
      </dsp:nvSpPr>
      <dsp:spPr>
        <a:xfrm>
          <a:off x="2984643" y="696938"/>
          <a:ext cx="1704870" cy="1133110"/>
        </a:xfrm>
        <a:prstGeom prst="hexagon">
          <a:avLst>
            <a:gd name="adj" fmla="val 28570"/>
            <a:gd name="vf" fmla="val 115470"/>
          </a:avLst>
        </a:prstGeom>
        <a:gradFill rotWithShape="0">
          <a:gsLst>
            <a:gs pos="0">
              <a:srgbClr val="660033"/>
            </a:gs>
            <a:gs pos="50000">
              <a:srgbClr val="990033"/>
            </a:gs>
            <a:gs pos="100000">
              <a:srgbClr val="CC3300"/>
            </a:gs>
          </a:gsLst>
          <a:lin ang="5400000" scaled="0"/>
        </a:gradFill>
        <a:ln w="25400" cap="flat" cmpd="sng" algn="ctr">
          <a:solidFill>
            <a:srgbClr val="FFFFFF">
              <a:hueOff val="0"/>
              <a:satOff val="0"/>
              <a:lumOff val="0"/>
              <a:alphaOff val="0"/>
            </a:srgbClr>
          </a:solidFill>
          <a:prstDash val="solid"/>
        </a:ln>
        <a:effectLst>
          <a:outerShdw blurRad="152400" dist="152400" dir="8100000" algn="tr" rotWithShape="0">
            <a:prstClr val="black">
              <a:alpha val="40000"/>
            </a:prstClr>
          </a:outerShdw>
        </a:effectLst>
        <a:scene3d>
          <a:camera prst="orthographicFront"/>
          <a:lightRig rig="threePt" dir="t"/>
        </a:scene3d>
        <a:sp3d>
          <a:bevelT w="127000" h="127000"/>
        </a:sp3d>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b="1" kern="1200" dirty="0" smtClean="0">
              <a:solidFill>
                <a:srgbClr val="FFFFFF"/>
              </a:solidFill>
              <a:latin typeface="Verdana" pitchFamily="34" charset="0"/>
              <a:ea typeface="Verdana" pitchFamily="34" charset="0"/>
              <a:cs typeface="Verdana" pitchFamily="34" charset="0"/>
            </a:rPr>
            <a:t>Interface Management</a:t>
          </a:r>
          <a:endParaRPr lang="en-US" sz="1200" b="1" kern="1200" dirty="0">
            <a:solidFill>
              <a:srgbClr val="FFFFFF"/>
            </a:solidFill>
            <a:latin typeface="Verdana" pitchFamily="34" charset="0"/>
            <a:ea typeface="Verdana" pitchFamily="34" charset="0"/>
            <a:cs typeface="Verdana" pitchFamily="34" charset="0"/>
          </a:endParaRPr>
        </a:p>
      </dsp:txBody>
      <dsp:txXfrm>
        <a:off x="3234625" y="863084"/>
        <a:ext cx="1204906" cy="800818"/>
      </dsp:txXfrm>
    </dsp:sp>
    <dsp:sp modelId="{87E00C0D-B108-4B7B-850A-AEBFBFDD0EF1}">
      <dsp:nvSpPr>
        <dsp:cNvPr id="0" name=""/>
        <dsp:cNvSpPr/>
      </dsp:nvSpPr>
      <dsp:spPr>
        <a:xfrm>
          <a:off x="3049465" y="2663802"/>
          <a:ext cx="603024" cy="519585"/>
        </a:xfrm>
        <a:prstGeom prst="hexagon">
          <a:avLst>
            <a:gd name="adj" fmla="val 28900"/>
            <a:gd name="vf" fmla="val 115470"/>
          </a:avLst>
        </a:prstGeom>
        <a:solidFill>
          <a:srgbClr val="9999FF">
            <a:tint val="40000"/>
            <a:hueOff val="0"/>
            <a:satOff val="0"/>
            <a:lumOff val="0"/>
            <a:alphaOff val="0"/>
          </a:srgbClr>
        </a:solidFill>
        <a:ln>
          <a:noFill/>
        </a:ln>
        <a:effectLst/>
      </dsp:spPr>
      <dsp:style>
        <a:lnRef idx="0">
          <a:scrgbClr r="0" g="0" b="0"/>
        </a:lnRef>
        <a:fillRef idx="1">
          <a:scrgbClr r="0" g="0" b="0"/>
        </a:fillRef>
        <a:effectRef idx="0">
          <a:scrgbClr r="0" g="0" b="0"/>
        </a:effectRef>
        <a:fontRef idx="minor"/>
      </dsp:style>
    </dsp:sp>
    <dsp:sp modelId="{2C49E825-2C5C-4781-ACF5-DF437E99C6EA}">
      <dsp:nvSpPr>
        <dsp:cNvPr id="0" name=""/>
        <dsp:cNvSpPr/>
      </dsp:nvSpPr>
      <dsp:spPr>
        <a:xfrm>
          <a:off x="2984643" y="2067039"/>
          <a:ext cx="1704870" cy="1133110"/>
        </a:xfrm>
        <a:prstGeom prst="hexagon">
          <a:avLst>
            <a:gd name="adj" fmla="val 28570"/>
            <a:gd name="vf" fmla="val 115470"/>
          </a:avLst>
        </a:prstGeom>
        <a:gradFill rotWithShape="0">
          <a:gsLst>
            <a:gs pos="0">
              <a:srgbClr val="660033"/>
            </a:gs>
            <a:gs pos="50000">
              <a:srgbClr val="990033"/>
            </a:gs>
            <a:gs pos="100000">
              <a:srgbClr val="CC3300"/>
            </a:gs>
          </a:gsLst>
          <a:lin ang="5400000" scaled="0"/>
        </a:gradFill>
        <a:ln w="25400" cap="flat" cmpd="sng" algn="ctr">
          <a:solidFill>
            <a:srgbClr val="FFFFFF">
              <a:hueOff val="0"/>
              <a:satOff val="0"/>
              <a:lumOff val="0"/>
              <a:alphaOff val="0"/>
            </a:srgbClr>
          </a:solidFill>
          <a:prstDash val="solid"/>
        </a:ln>
        <a:effectLst>
          <a:outerShdw blurRad="152400" dist="152400" dir="8100000" algn="tr" rotWithShape="0">
            <a:prstClr val="black">
              <a:alpha val="40000"/>
            </a:prstClr>
          </a:outerShdw>
        </a:effectLst>
        <a:scene3d>
          <a:camera prst="orthographicFront"/>
          <a:lightRig rig="threePt" dir="t"/>
        </a:scene3d>
        <a:sp3d>
          <a:bevelT w="127000" h="127000"/>
        </a:sp3d>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b="1" kern="1200" dirty="0" smtClean="0">
              <a:solidFill>
                <a:srgbClr val="FFFFFF"/>
              </a:solidFill>
              <a:latin typeface="Verdana" pitchFamily="34" charset="0"/>
              <a:ea typeface="Verdana" pitchFamily="34" charset="0"/>
              <a:cs typeface="Verdana" pitchFamily="34" charset="0"/>
            </a:rPr>
            <a:t>Spectrum Management</a:t>
          </a:r>
          <a:endParaRPr lang="en-US" sz="1200" b="1" kern="1200" dirty="0">
            <a:solidFill>
              <a:srgbClr val="FFFFFF"/>
            </a:solidFill>
            <a:latin typeface="Verdana" pitchFamily="34" charset="0"/>
            <a:ea typeface="Verdana" pitchFamily="34" charset="0"/>
            <a:cs typeface="Verdana" pitchFamily="34" charset="0"/>
          </a:endParaRPr>
        </a:p>
      </dsp:txBody>
      <dsp:txXfrm>
        <a:off x="3234625" y="2233185"/>
        <a:ext cx="1204906" cy="800818"/>
      </dsp:txXfrm>
    </dsp:sp>
    <dsp:sp modelId="{4C237A4F-5B85-46F5-B372-1CADC767E128}">
      <dsp:nvSpPr>
        <dsp:cNvPr id="0" name=""/>
        <dsp:cNvSpPr/>
      </dsp:nvSpPr>
      <dsp:spPr>
        <a:xfrm>
          <a:off x="1836723" y="2777620"/>
          <a:ext cx="603024" cy="519585"/>
        </a:xfrm>
        <a:prstGeom prst="hexagon">
          <a:avLst>
            <a:gd name="adj" fmla="val 28900"/>
            <a:gd name="vf" fmla="val 115470"/>
          </a:avLst>
        </a:prstGeom>
        <a:solidFill>
          <a:srgbClr val="9999FF">
            <a:tint val="40000"/>
            <a:hueOff val="0"/>
            <a:satOff val="0"/>
            <a:lumOff val="0"/>
            <a:alphaOff val="0"/>
          </a:srgbClr>
        </a:solidFill>
        <a:ln>
          <a:noFill/>
        </a:ln>
        <a:effectLst/>
      </dsp:spPr>
      <dsp:style>
        <a:lnRef idx="0">
          <a:scrgbClr r="0" g="0" b="0"/>
        </a:lnRef>
        <a:fillRef idx="1">
          <a:scrgbClr r="0" g="0" b="0"/>
        </a:fillRef>
        <a:effectRef idx="0">
          <a:scrgbClr r="0" g="0" b="0"/>
        </a:effectRef>
        <a:fontRef idx="minor"/>
      </dsp:style>
    </dsp:sp>
    <dsp:sp modelId="{630CF739-ACBD-4709-9526-A652F2175959}">
      <dsp:nvSpPr>
        <dsp:cNvPr id="0" name=""/>
        <dsp:cNvSpPr/>
      </dsp:nvSpPr>
      <dsp:spPr>
        <a:xfrm>
          <a:off x="1783426" y="2764757"/>
          <a:ext cx="1704870" cy="1133110"/>
        </a:xfrm>
        <a:prstGeom prst="hexagon">
          <a:avLst>
            <a:gd name="adj" fmla="val 28570"/>
            <a:gd name="vf" fmla="val 115470"/>
          </a:avLst>
        </a:prstGeom>
        <a:gradFill rotWithShape="0">
          <a:gsLst>
            <a:gs pos="0">
              <a:srgbClr val="660033"/>
            </a:gs>
            <a:gs pos="50000">
              <a:srgbClr val="990033"/>
            </a:gs>
            <a:gs pos="100000">
              <a:srgbClr val="CC3300"/>
            </a:gs>
          </a:gsLst>
          <a:lin ang="5400000" scaled="0"/>
        </a:gradFill>
        <a:ln w="25400" cap="flat" cmpd="sng" algn="ctr">
          <a:solidFill>
            <a:srgbClr val="FFFFFF">
              <a:hueOff val="0"/>
              <a:satOff val="0"/>
              <a:lumOff val="0"/>
              <a:alphaOff val="0"/>
            </a:srgbClr>
          </a:solidFill>
          <a:prstDash val="solid"/>
        </a:ln>
        <a:effectLst>
          <a:outerShdw blurRad="152400" dist="152400" dir="8100000" algn="tr" rotWithShape="0">
            <a:prstClr val="black">
              <a:alpha val="40000"/>
            </a:prstClr>
          </a:outerShdw>
        </a:effectLst>
        <a:scene3d>
          <a:camera prst="orthographicFront"/>
          <a:lightRig rig="threePt" dir="t"/>
        </a:scene3d>
        <a:sp3d>
          <a:bevelT w="127000" h="127000"/>
        </a:sp3d>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b="1" kern="1200" dirty="0" smtClean="0">
              <a:solidFill>
                <a:srgbClr val="FFFFFF"/>
              </a:solidFill>
              <a:latin typeface="Verdana" pitchFamily="34" charset="0"/>
              <a:ea typeface="Verdana" pitchFamily="34" charset="0"/>
              <a:cs typeface="Verdana" pitchFamily="34" charset="0"/>
            </a:rPr>
            <a:t>Open Systems and Open Source</a:t>
          </a:r>
          <a:endParaRPr lang="en-US" sz="1200" b="1" kern="1200" dirty="0">
            <a:solidFill>
              <a:srgbClr val="FFFFFF"/>
            </a:solidFill>
            <a:latin typeface="Verdana" pitchFamily="34" charset="0"/>
            <a:ea typeface="Verdana" pitchFamily="34" charset="0"/>
            <a:cs typeface="Verdana" pitchFamily="34" charset="0"/>
          </a:endParaRPr>
        </a:p>
      </dsp:txBody>
      <dsp:txXfrm>
        <a:off x="2033408" y="2930903"/>
        <a:ext cx="1204906" cy="800818"/>
      </dsp:txXfrm>
    </dsp:sp>
    <dsp:sp modelId="{874091C4-A1D3-461F-BDE6-35A51AF02F28}">
      <dsp:nvSpPr>
        <dsp:cNvPr id="0" name=""/>
        <dsp:cNvSpPr/>
      </dsp:nvSpPr>
      <dsp:spPr>
        <a:xfrm>
          <a:off x="1121421" y="1806661"/>
          <a:ext cx="603024" cy="519585"/>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D5452FC-E150-47EE-A070-B0F0B1ABEEB5}">
      <dsp:nvSpPr>
        <dsp:cNvPr id="0" name=""/>
        <dsp:cNvSpPr/>
      </dsp:nvSpPr>
      <dsp:spPr>
        <a:xfrm>
          <a:off x="550208" y="2067818"/>
          <a:ext cx="1757719" cy="1133110"/>
        </a:xfrm>
        <a:prstGeom prst="hexagon">
          <a:avLst>
            <a:gd name="adj" fmla="val 28570"/>
            <a:gd name="vf" fmla="val 115470"/>
          </a:avLst>
        </a:prstGeom>
        <a:gradFill rotWithShape="0">
          <a:gsLst>
            <a:gs pos="0">
              <a:srgbClr val="660033"/>
            </a:gs>
            <a:gs pos="50000">
              <a:srgbClr val="990033"/>
            </a:gs>
            <a:gs pos="100000">
              <a:srgbClr val="CC3300"/>
            </a:gs>
          </a:gsLst>
          <a:lin ang="5400000" scaled="0"/>
        </a:gradFill>
        <a:ln w="25400" cap="flat" cmpd="sng" algn="ctr">
          <a:solidFill>
            <a:srgbClr val="FFFFFF">
              <a:hueOff val="0"/>
              <a:satOff val="0"/>
              <a:lumOff val="0"/>
              <a:alphaOff val="0"/>
            </a:srgbClr>
          </a:solidFill>
          <a:prstDash val="solid"/>
        </a:ln>
        <a:effectLst>
          <a:outerShdw blurRad="152400" dist="152400" dir="8100000" algn="tr" rotWithShape="0">
            <a:prstClr val="black">
              <a:alpha val="40000"/>
            </a:prstClr>
          </a:outerShdw>
        </a:effectLst>
        <a:scene3d>
          <a:camera prst="orthographicFront"/>
          <a:lightRig rig="threePt" dir="t"/>
        </a:scene3d>
        <a:sp3d>
          <a:bevelT w="127000" h="127000"/>
        </a:sp3d>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b="1" kern="1200" dirty="0" smtClean="0">
              <a:solidFill>
                <a:srgbClr val="FFFFFF"/>
              </a:solidFill>
              <a:latin typeface="Verdana" pitchFamily="34" charset="0"/>
              <a:ea typeface="Verdana" pitchFamily="34" charset="0"/>
              <a:cs typeface="Verdana" pitchFamily="34" charset="0"/>
            </a:rPr>
            <a:t>Software Safety</a:t>
          </a:r>
          <a:endParaRPr lang="en-US" sz="1200" b="1" kern="1200" dirty="0">
            <a:solidFill>
              <a:srgbClr val="FFFFFF"/>
            </a:solidFill>
            <a:latin typeface="Verdana" pitchFamily="34" charset="0"/>
            <a:ea typeface="Verdana" pitchFamily="34" charset="0"/>
            <a:cs typeface="Verdana" pitchFamily="34" charset="0"/>
          </a:endParaRPr>
        </a:p>
      </dsp:txBody>
      <dsp:txXfrm>
        <a:off x="804594" y="2231808"/>
        <a:ext cx="1248947" cy="805130"/>
      </dsp:txXfrm>
    </dsp:sp>
    <dsp:sp modelId="{5884D07B-2D9B-4E45-B055-62A76985A061}">
      <dsp:nvSpPr>
        <dsp:cNvPr id="0" name=""/>
        <dsp:cNvSpPr/>
      </dsp:nvSpPr>
      <dsp:spPr>
        <a:xfrm>
          <a:off x="492086" y="695379"/>
          <a:ext cx="1873962" cy="1133110"/>
        </a:xfrm>
        <a:prstGeom prst="hexagon">
          <a:avLst>
            <a:gd name="adj" fmla="val 28570"/>
            <a:gd name="vf" fmla="val 115470"/>
          </a:avLst>
        </a:prstGeom>
        <a:gradFill rotWithShape="0">
          <a:gsLst>
            <a:gs pos="0">
              <a:srgbClr val="660033"/>
            </a:gs>
            <a:gs pos="50000">
              <a:srgbClr val="990033"/>
            </a:gs>
            <a:gs pos="100000">
              <a:srgbClr val="CC3300"/>
            </a:gs>
          </a:gsLst>
          <a:lin ang="5400000" scaled="0"/>
        </a:gradFill>
        <a:ln w="25400" cap="flat" cmpd="sng" algn="ctr">
          <a:solidFill>
            <a:srgbClr val="FFFFFF">
              <a:hueOff val="0"/>
              <a:satOff val="0"/>
              <a:lumOff val="0"/>
              <a:alphaOff val="0"/>
            </a:srgbClr>
          </a:solidFill>
          <a:prstDash val="solid"/>
        </a:ln>
        <a:effectLst>
          <a:outerShdw blurRad="152400" dist="152400" dir="8100000" algn="tr" rotWithShape="0">
            <a:prstClr val="black">
              <a:alpha val="40000"/>
            </a:prstClr>
          </a:outerShdw>
        </a:effectLst>
        <a:scene3d>
          <a:camera prst="orthographicFront"/>
          <a:lightRig rig="threePt" dir="t"/>
        </a:scene3d>
        <a:sp3d>
          <a:bevelT w="127000" h="127000"/>
        </a:sp3d>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b="1" kern="1200" dirty="0" smtClean="0">
              <a:solidFill>
                <a:srgbClr val="FFFFFF"/>
              </a:solidFill>
              <a:latin typeface="Verdana" pitchFamily="34" charset="0"/>
              <a:ea typeface="Verdana" pitchFamily="34" charset="0"/>
              <a:cs typeface="Verdana" pitchFamily="34" charset="0"/>
            </a:rPr>
            <a:t>Data Management</a:t>
          </a:r>
          <a:endParaRPr lang="en-US" sz="1200" b="1" kern="1200" dirty="0">
            <a:solidFill>
              <a:srgbClr val="FFFFFF"/>
            </a:solidFill>
            <a:latin typeface="Verdana" pitchFamily="34" charset="0"/>
            <a:ea typeface="Verdana" pitchFamily="34" charset="0"/>
            <a:cs typeface="Verdana" pitchFamily="34" charset="0"/>
          </a:endParaRPr>
        </a:p>
      </dsp:txBody>
      <dsp:txXfrm>
        <a:off x="756159" y="855054"/>
        <a:ext cx="1345816" cy="813760"/>
      </dsp:txXfrm>
    </dsp:sp>
  </dsp:spTree>
</dsp:drawing>
</file>

<file path=ppt/diagrams/layout1.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FEAF056-4C37-455C-93F2-882E4EBD7BC9}" type="datetimeFigureOut">
              <a:rPr lang="en-US" smtClean="0"/>
              <a:pPr/>
              <a:t>3/4/2016</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DB9D8E5-26D1-489C-B7DB-127D38D4A724}" type="slidenum">
              <a:rPr lang="en-US" smtClean="0"/>
              <a:pPr/>
              <a:t>‹#›</a:t>
            </a:fld>
            <a:endParaRPr lang="en-US" dirty="0"/>
          </a:p>
        </p:txBody>
      </p:sp>
    </p:spTree>
    <p:extLst>
      <p:ext uri="{BB962C8B-B14F-4D97-AF65-F5344CB8AC3E}">
        <p14:creationId xmlns:p14="http://schemas.microsoft.com/office/powerpoint/2010/main" val="33360538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3A90F9-80FD-4A1B-B6FD-B31338C07EEB}" type="slidenum">
              <a:rPr lang="en-US" smtClean="0"/>
              <a:pPr/>
              <a:t>2</a:t>
            </a:fld>
            <a:endParaRPr lang="en-US"/>
          </a:p>
        </p:txBody>
      </p:sp>
    </p:spTree>
    <p:extLst>
      <p:ext uri="{BB962C8B-B14F-4D97-AF65-F5344CB8AC3E}">
        <p14:creationId xmlns:p14="http://schemas.microsoft.com/office/powerpoint/2010/main" val="12693606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3A90F9-80FD-4A1B-B6FD-B31338C07EEB}" type="slidenum">
              <a:rPr lang="en-US" smtClean="0"/>
              <a:pPr/>
              <a:t>11</a:t>
            </a:fld>
            <a:endParaRPr lang="en-US"/>
          </a:p>
        </p:txBody>
      </p:sp>
    </p:spTree>
    <p:extLst>
      <p:ext uri="{BB962C8B-B14F-4D97-AF65-F5344CB8AC3E}">
        <p14:creationId xmlns:p14="http://schemas.microsoft.com/office/powerpoint/2010/main" val="8040548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3A90F9-80FD-4A1B-B6FD-B31338C07EEB}" type="slidenum">
              <a:rPr lang="en-US" smtClean="0"/>
              <a:pPr/>
              <a:t>12</a:t>
            </a:fld>
            <a:endParaRPr lang="en-US"/>
          </a:p>
        </p:txBody>
      </p:sp>
    </p:spTree>
    <p:extLst>
      <p:ext uri="{BB962C8B-B14F-4D97-AF65-F5344CB8AC3E}">
        <p14:creationId xmlns:p14="http://schemas.microsoft.com/office/powerpoint/2010/main" val="35002564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3A90F9-80FD-4A1B-B6FD-B31338C07EEB}" type="slidenum">
              <a:rPr lang="en-US" smtClean="0"/>
              <a:pPr/>
              <a:t>13</a:t>
            </a:fld>
            <a:endParaRPr lang="en-US"/>
          </a:p>
        </p:txBody>
      </p:sp>
    </p:spTree>
    <p:extLst>
      <p:ext uri="{BB962C8B-B14F-4D97-AF65-F5344CB8AC3E}">
        <p14:creationId xmlns:p14="http://schemas.microsoft.com/office/powerpoint/2010/main" val="4777409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3A90F9-80FD-4A1B-B6FD-B31338C07EEB}" type="slidenum">
              <a:rPr lang="en-US" smtClean="0"/>
              <a:pPr/>
              <a:t>14</a:t>
            </a:fld>
            <a:endParaRPr lang="en-US"/>
          </a:p>
        </p:txBody>
      </p:sp>
    </p:spTree>
    <p:extLst>
      <p:ext uri="{BB962C8B-B14F-4D97-AF65-F5344CB8AC3E}">
        <p14:creationId xmlns:p14="http://schemas.microsoft.com/office/powerpoint/2010/main" val="36926253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AAC8987-F3AE-4D71-B3D0-981D6945FF81}"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33697677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3A90F9-80FD-4A1B-B6FD-B31338C07EEB}" type="slidenum">
              <a:rPr lang="en-US" smtClean="0"/>
              <a:pPr/>
              <a:t>16</a:t>
            </a:fld>
            <a:endParaRPr lang="en-US"/>
          </a:p>
        </p:txBody>
      </p:sp>
    </p:spTree>
    <p:extLst>
      <p:ext uri="{BB962C8B-B14F-4D97-AF65-F5344CB8AC3E}">
        <p14:creationId xmlns:p14="http://schemas.microsoft.com/office/powerpoint/2010/main" val="22058777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3A90F9-80FD-4A1B-B6FD-B31338C07EEB}" type="slidenum">
              <a:rPr lang="en-US" smtClean="0"/>
              <a:pPr/>
              <a:t>17</a:t>
            </a:fld>
            <a:endParaRPr lang="en-US"/>
          </a:p>
        </p:txBody>
      </p:sp>
    </p:spTree>
    <p:extLst>
      <p:ext uri="{BB962C8B-B14F-4D97-AF65-F5344CB8AC3E}">
        <p14:creationId xmlns:p14="http://schemas.microsoft.com/office/powerpoint/2010/main" val="41692249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3A90F9-80FD-4A1B-B6FD-B31338C07EEB}" type="slidenum">
              <a:rPr lang="en-US" smtClean="0"/>
              <a:pPr/>
              <a:t>18</a:t>
            </a:fld>
            <a:endParaRPr lang="en-US"/>
          </a:p>
        </p:txBody>
      </p:sp>
    </p:spTree>
    <p:extLst>
      <p:ext uri="{BB962C8B-B14F-4D97-AF65-F5344CB8AC3E}">
        <p14:creationId xmlns:p14="http://schemas.microsoft.com/office/powerpoint/2010/main" val="33458988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3A90F9-80FD-4A1B-B6FD-B31338C07EEB}" type="slidenum">
              <a:rPr lang="en-US" smtClean="0"/>
              <a:pPr/>
              <a:t>19</a:t>
            </a:fld>
            <a:endParaRPr lang="en-US"/>
          </a:p>
        </p:txBody>
      </p:sp>
    </p:spTree>
    <p:extLst>
      <p:ext uri="{BB962C8B-B14F-4D97-AF65-F5344CB8AC3E}">
        <p14:creationId xmlns:p14="http://schemas.microsoft.com/office/powerpoint/2010/main" val="5064871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3A90F9-80FD-4A1B-B6FD-B31338C07EEB}" type="slidenum">
              <a:rPr lang="en-US" smtClean="0"/>
              <a:pPr/>
              <a:t>20</a:t>
            </a:fld>
            <a:endParaRPr lang="en-US"/>
          </a:p>
        </p:txBody>
      </p:sp>
    </p:spTree>
    <p:extLst>
      <p:ext uri="{BB962C8B-B14F-4D97-AF65-F5344CB8AC3E}">
        <p14:creationId xmlns:p14="http://schemas.microsoft.com/office/powerpoint/2010/main" val="37381650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3A90F9-80FD-4A1B-B6FD-B31338C07EEB}" type="slidenum">
              <a:rPr lang="en-US" smtClean="0"/>
              <a:pPr/>
              <a:t>3</a:t>
            </a:fld>
            <a:endParaRPr lang="en-US"/>
          </a:p>
        </p:txBody>
      </p:sp>
    </p:spTree>
    <p:extLst>
      <p:ext uri="{BB962C8B-B14F-4D97-AF65-F5344CB8AC3E}">
        <p14:creationId xmlns:p14="http://schemas.microsoft.com/office/powerpoint/2010/main" val="9511365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55" eaLnBrk="0" fontAlgn="base" hangingPunct="0">
              <a:spcBef>
                <a:spcPct val="30000"/>
              </a:spcBef>
              <a:spcAft>
                <a:spcPct val="0"/>
              </a:spcAft>
              <a:defRPr/>
            </a:pPr>
            <a:endParaRPr lang="en-US" dirty="0"/>
          </a:p>
        </p:txBody>
      </p:sp>
      <p:sp>
        <p:nvSpPr>
          <p:cNvPr id="4" name="Slide Number Placeholder 3"/>
          <p:cNvSpPr>
            <a:spLocks noGrp="1"/>
          </p:cNvSpPr>
          <p:nvPr>
            <p:ph type="sldNum" sz="quarter" idx="10"/>
          </p:nvPr>
        </p:nvSpPr>
        <p:spPr/>
        <p:txBody>
          <a:bodyPr/>
          <a:lstStyle/>
          <a:p>
            <a:fld id="{723A90F9-80FD-4A1B-B6FD-B31338C07EEB}" type="slidenum">
              <a:rPr lang="en-US" smtClean="0"/>
              <a:pPr/>
              <a:t>21</a:t>
            </a:fld>
            <a:endParaRPr lang="en-US"/>
          </a:p>
        </p:txBody>
      </p:sp>
    </p:spTree>
    <p:extLst>
      <p:ext uri="{BB962C8B-B14F-4D97-AF65-F5344CB8AC3E}">
        <p14:creationId xmlns:p14="http://schemas.microsoft.com/office/powerpoint/2010/main" val="1832438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3A90F9-80FD-4A1B-B6FD-B31338C07EEB}" type="slidenum">
              <a:rPr lang="en-US" smtClean="0"/>
              <a:pPr/>
              <a:t>22</a:t>
            </a:fld>
            <a:endParaRPr lang="en-US"/>
          </a:p>
        </p:txBody>
      </p:sp>
    </p:spTree>
    <p:extLst>
      <p:ext uri="{BB962C8B-B14F-4D97-AF65-F5344CB8AC3E}">
        <p14:creationId xmlns:p14="http://schemas.microsoft.com/office/powerpoint/2010/main" val="360928458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3A90F9-80FD-4A1B-B6FD-B31338C07EEB}" type="slidenum">
              <a:rPr lang="en-US" smtClean="0"/>
              <a:pPr/>
              <a:t>23</a:t>
            </a:fld>
            <a:endParaRPr lang="en-US"/>
          </a:p>
        </p:txBody>
      </p:sp>
    </p:spTree>
    <p:extLst>
      <p:ext uri="{BB962C8B-B14F-4D97-AF65-F5344CB8AC3E}">
        <p14:creationId xmlns:p14="http://schemas.microsoft.com/office/powerpoint/2010/main" val="312052603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AAC8987-F3AE-4D71-B3D0-981D6945FF81}" type="slidenum">
              <a:rPr lang="en-US" smtClean="0">
                <a:solidFill>
                  <a:prstClr val="black"/>
                </a:solidFill>
              </a:rPr>
              <a:pPr/>
              <a:t>24</a:t>
            </a:fld>
            <a:endParaRPr lang="en-US">
              <a:solidFill>
                <a:prstClr val="black"/>
              </a:solidFill>
            </a:endParaRPr>
          </a:p>
        </p:txBody>
      </p:sp>
    </p:spTree>
    <p:extLst>
      <p:ext uri="{BB962C8B-B14F-4D97-AF65-F5344CB8AC3E}">
        <p14:creationId xmlns:p14="http://schemas.microsoft.com/office/powerpoint/2010/main" val="336976778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3A90F9-80FD-4A1B-B6FD-B31338C07EEB}" type="slidenum">
              <a:rPr lang="en-US" smtClean="0"/>
              <a:pPr/>
              <a:t>25</a:t>
            </a:fld>
            <a:endParaRPr lang="en-US"/>
          </a:p>
        </p:txBody>
      </p:sp>
    </p:spTree>
    <p:extLst>
      <p:ext uri="{BB962C8B-B14F-4D97-AF65-F5344CB8AC3E}">
        <p14:creationId xmlns:p14="http://schemas.microsoft.com/office/powerpoint/2010/main" val="159642440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3A90F9-80FD-4A1B-B6FD-B31338C07EEB}" type="slidenum">
              <a:rPr lang="en-US" smtClean="0"/>
              <a:pPr/>
              <a:t>26</a:t>
            </a:fld>
            <a:endParaRPr lang="en-US"/>
          </a:p>
        </p:txBody>
      </p:sp>
    </p:spTree>
    <p:extLst>
      <p:ext uri="{BB962C8B-B14F-4D97-AF65-F5344CB8AC3E}">
        <p14:creationId xmlns:p14="http://schemas.microsoft.com/office/powerpoint/2010/main" val="428249895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3A90F9-80FD-4A1B-B6FD-B31338C07EEB}" type="slidenum">
              <a:rPr lang="en-US" smtClean="0"/>
              <a:pPr/>
              <a:t>27</a:t>
            </a:fld>
            <a:endParaRPr lang="en-US"/>
          </a:p>
        </p:txBody>
      </p:sp>
    </p:spTree>
    <p:extLst>
      <p:ext uri="{BB962C8B-B14F-4D97-AF65-F5344CB8AC3E}">
        <p14:creationId xmlns:p14="http://schemas.microsoft.com/office/powerpoint/2010/main" val="54712059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3A90F9-80FD-4A1B-B6FD-B31338C07EEB}" type="slidenum">
              <a:rPr lang="en-US" smtClean="0"/>
              <a:pPr/>
              <a:t>28</a:t>
            </a:fld>
            <a:endParaRPr lang="en-US"/>
          </a:p>
        </p:txBody>
      </p:sp>
    </p:spTree>
    <p:extLst>
      <p:ext uri="{BB962C8B-B14F-4D97-AF65-F5344CB8AC3E}">
        <p14:creationId xmlns:p14="http://schemas.microsoft.com/office/powerpoint/2010/main" val="343687161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3A90F9-80FD-4A1B-B6FD-B31338C07EEB}" type="slidenum">
              <a:rPr lang="en-US" smtClean="0"/>
              <a:pPr/>
              <a:t>29</a:t>
            </a:fld>
            <a:endParaRPr lang="en-US"/>
          </a:p>
        </p:txBody>
      </p:sp>
    </p:spTree>
    <p:extLst>
      <p:ext uri="{BB962C8B-B14F-4D97-AF65-F5344CB8AC3E}">
        <p14:creationId xmlns:p14="http://schemas.microsoft.com/office/powerpoint/2010/main" val="89117521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3A90F9-80FD-4A1B-B6FD-B31338C07EEB}" type="slidenum">
              <a:rPr lang="en-US" smtClean="0"/>
              <a:pPr/>
              <a:t>30</a:t>
            </a:fld>
            <a:endParaRPr lang="en-US"/>
          </a:p>
        </p:txBody>
      </p:sp>
    </p:spTree>
    <p:extLst>
      <p:ext uri="{BB962C8B-B14F-4D97-AF65-F5344CB8AC3E}">
        <p14:creationId xmlns:p14="http://schemas.microsoft.com/office/powerpoint/2010/main" val="21203213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AAC8987-F3AE-4D71-B3D0-981D6945FF81}"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44203215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3A90F9-80FD-4A1B-B6FD-B31338C07EEB}" type="slidenum">
              <a:rPr lang="en-US" smtClean="0"/>
              <a:pPr/>
              <a:t>31</a:t>
            </a:fld>
            <a:endParaRPr lang="en-US"/>
          </a:p>
        </p:txBody>
      </p:sp>
    </p:spTree>
    <p:extLst>
      <p:ext uri="{BB962C8B-B14F-4D97-AF65-F5344CB8AC3E}">
        <p14:creationId xmlns:p14="http://schemas.microsoft.com/office/powerpoint/2010/main" val="134725330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3A90F9-80FD-4A1B-B6FD-B31338C07EEB}" type="slidenum">
              <a:rPr lang="en-US" smtClean="0"/>
              <a:pPr/>
              <a:t>32</a:t>
            </a:fld>
            <a:endParaRPr lang="en-US"/>
          </a:p>
        </p:txBody>
      </p:sp>
    </p:spTree>
    <p:extLst>
      <p:ext uri="{BB962C8B-B14F-4D97-AF65-F5344CB8AC3E}">
        <p14:creationId xmlns:p14="http://schemas.microsoft.com/office/powerpoint/2010/main" val="222583176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3A90F9-80FD-4A1B-B6FD-B31338C07EEB}" type="slidenum">
              <a:rPr lang="en-US" smtClean="0"/>
              <a:pPr/>
              <a:t>33</a:t>
            </a:fld>
            <a:endParaRPr lang="en-US"/>
          </a:p>
        </p:txBody>
      </p:sp>
    </p:spTree>
    <p:extLst>
      <p:ext uri="{BB962C8B-B14F-4D97-AF65-F5344CB8AC3E}">
        <p14:creationId xmlns:p14="http://schemas.microsoft.com/office/powerpoint/2010/main" val="184620332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3A90F9-80FD-4A1B-B6FD-B31338C07EEB}" type="slidenum">
              <a:rPr lang="en-US" smtClean="0"/>
              <a:pPr/>
              <a:t>34</a:t>
            </a:fld>
            <a:endParaRPr lang="en-US"/>
          </a:p>
        </p:txBody>
      </p:sp>
    </p:spTree>
    <p:extLst>
      <p:ext uri="{BB962C8B-B14F-4D97-AF65-F5344CB8AC3E}">
        <p14:creationId xmlns:p14="http://schemas.microsoft.com/office/powerpoint/2010/main" val="142522539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3A90F9-80FD-4A1B-B6FD-B31338C07EEB}" type="slidenum">
              <a:rPr lang="en-US" smtClean="0"/>
              <a:pPr/>
              <a:t>35</a:t>
            </a:fld>
            <a:endParaRPr lang="en-US"/>
          </a:p>
        </p:txBody>
      </p:sp>
    </p:spTree>
    <p:extLst>
      <p:ext uri="{BB962C8B-B14F-4D97-AF65-F5344CB8AC3E}">
        <p14:creationId xmlns:p14="http://schemas.microsoft.com/office/powerpoint/2010/main" val="375576097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AAC8987-F3AE-4D71-B3D0-981D6945FF81}" type="slidenum">
              <a:rPr lang="en-US" smtClean="0">
                <a:solidFill>
                  <a:prstClr val="black"/>
                </a:solidFill>
              </a:rPr>
              <a:pPr/>
              <a:t>36</a:t>
            </a:fld>
            <a:endParaRPr lang="en-US">
              <a:solidFill>
                <a:prstClr val="black"/>
              </a:solidFill>
            </a:endParaRPr>
          </a:p>
        </p:txBody>
      </p:sp>
    </p:spTree>
    <p:extLst>
      <p:ext uri="{BB962C8B-B14F-4D97-AF65-F5344CB8AC3E}">
        <p14:creationId xmlns:p14="http://schemas.microsoft.com/office/powerpoint/2010/main" val="336976778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3A90F9-80FD-4A1B-B6FD-B31338C07EEB}" type="slidenum">
              <a:rPr lang="en-US" smtClean="0"/>
              <a:pPr/>
              <a:t>37</a:t>
            </a:fld>
            <a:endParaRPr lang="en-US"/>
          </a:p>
        </p:txBody>
      </p:sp>
    </p:spTree>
    <p:extLst>
      <p:ext uri="{BB962C8B-B14F-4D97-AF65-F5344CB8AC3E}">
        <p14:creationId xmlns:p14="http://schemas.microsoft.com/office/powerpoint/2010/main" val="157715195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3A90F9-80FD-4A1B-B6FD-B31338C07EEB}" type="slidenum">
              <a:rPr lang="en-US" smtClean="0"/>
              <a:pPr/>
              <a:t>38</a:t>
            </a:fld>
            <a:endParaRPr lang="en-US"/>
          </a:p>
        </p:txBody>
      </p:sp>
    </p:spTree>
    <p:extLst>
      <p:ext uri="{BB962C8B-B14F-4D97-AF65-F5344CB8AC3E}">
        <p14:creationId xmlns:p14="http://schemas.microsoft.com/office/powerpoint/2010/main" val="30927733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3A90F9-80FD-4A1B-B6FD-B31338C07EEB}" type="slidenum">
              <a:rPr lang="en-US" smtClean="0"/>
              <a:pPr/>
              <a:t>39</a:t>
            </a:fld>
            <a:endParaRPr lang="en-US"/>
          </a:p>
        </p:txBody>
      </p:sp>
    </p:spTree>
    <p:extLst>
      <p:ext uri="{BB962C8B-B14F-4D97-AF65-F5344CB8AC3E}">
        <p14:creationId xmlns:p14="http://schemas.microsoft.com/office/powerpoint/2010/main" val="9707470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3A90F9-80FD-4A1B-B6FD-B31338C07EEB}" type="slidenum">
              <a:rPr lang="en-US" smtClean="0"/>
              <a:pPr/>
              <a:t>40</a:t>
            </a:fld>
            <a:endParaRPr lang="en-US"/>
          </a:p>
        </p:txBody>
      </p:sp>
    </p:spTree>
    <p:extLst>
      <p:ext uri="{BB962C8B-B14F-4D97-AF65-F5344CB8AC3E}">
        <p14:creationId xmlns:p14="http://schemas.microsoft.com/office/powerpoint/2010/main" val="28600580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3A90F9-80FD-4A1B-B6FD-B31338C07EEB}" type="slidenum">
              <a:rPr lang="en-US" smtClean="0"/>
              <a:pPr/>
              <a:t>5</a:t>
            </a:fld>
            <a:endParaRPr lang="en-US"/>
          </a:p>
        </p:txBody>
      </p:sp>
    </p:spTree>
    <p:extLst>
      <p:ext uri="{BB962C8B-B14F-4D97-AF65-F5344CB8AC3E}">
        <p14:creationId xmlns:p14="http://schemas.microsoft.com/office/powerpoint/2010/main" val="236536279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3A90F9-80FD-4A1B-B6FD-B31338C07EEB}" type="slidenum">
              <a:rPr lang="en-US" smtClean="0"/>
              <a:pPr/>
              <a:t>41</a:t>
            </a:fld>
            <a:endParaRPr lang="en-US"/>
          </a:p>
        </p:txBody>
      </p:sp>
    </p:spTree>
    <p:extLst>
      <p:ext uri="{BB962C8B-B14F-4D97-AF65-F5344CB8AC3E}">
        <p14:creationId xmlns:p14="http://schemas.microsoft.com/office/powerpoint/2010/main" val="400346759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3A90F9-80FD-4A1B-B6FD-B31338C07EEB}" type="slidenum">
              <a:rPr lang="en-US" smtClean="0"/>
              <a:pPr/>
              <a:t>42</a:t>
            </a:fld>
            <a:endParaRPr lang="en-US"/>
          </a:p>
        </p:txBody>
      </p:sp>
    </p:spTree>
    <p:extLst>
      <p:ext uri="{BB962C8B-B14F-4D97-AF65-F5344CB8AC3E}">
        <p14:creationId xmlns:p14="http://schemas.microsoft.com/office/powerpoint/2010/main" val="363897939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3A90F9-80FD-4A1B-B6FD-B31338C07EEB}" type="slidenum">
              <a:rPr lang="en-US" smtClean="0"/>
              <a:pPr/>
              <a:t>43</a:t>
            </a:fld>
            <a:endParaRPr lang="en-US"/>
          </a:p>
        </p:txBody>
      </p:sp>
    </p:spTree>
    <p:extLst>
      <p:ext uri="{BB962C8B-B14F-4D97-AF65-F5344CB8AC3E}">
        <p14:creationId xmlns:p14="http://schemas.microsoft.com/office/powerpoint/2010/main" val="230781233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3A90F9-80FD-4A1B-B6FD-B31338C07EEB}" type="slidenum">
              <a:rPr lang="en-US" smtClean="0"/>
              <a:pPr/>
              <a:t>44</a:t>
            </a:fld>
            <a:endParaRPr lang="en-US"/>
          </a:p>
        </p:txBody>
      </p:sp>
    </p:spTree>
    <p:extLst>
      <p:ext uri="{BB962C8B-B14F-4D97-AF65-F5344CB8AC3E}">
        <p14:creationId xmlns:p14="http://schemas.microsoft.com/office/powerpoint/2010/main" val="88116646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AAC8987-F3AE-4D71-B3D0-981D6945FF81}" type="slidenum">
              <a:rPr lang="en-US" smtClean="0">
                <a:solidFill>
                  <a:prstClr val="black"/>
                </a:solidFill>
              </a:rPr>
              <a:pPr/>
              <a:t>45</a:t>
            </a:fld>
            <a:endParaRPr lang="en-US">
              <a:solidFill>
                <a:prstClr val="black"/>
              </a:solidFill>
            </a:endParaRPr>
          </a:p>
        </p:txBody>
      </p:sp>
    </p:spTree>
    <p:extLst>
      <p:ext uri="{BB962C8B-B14F-4D97-AF65-F5344CB8AC3E}">
        <p14:creationId xmlns:p14="http://schemas.microsoft.com/office/powerpoint/2010/main" val="336976778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434" name="Rectangle 7"/>
          <p:cNvSpPr>
            <a:spLocks noGrp="1" noChangeArrowheads="1"/>
          </p:cNvSpPr>
          <p:nvPr>
            <p:ph type="sldNum" sz="quarter"/>
          </p:nvPr>
        </p:nvSpPr>
        <p:spPr>
          <a:xfrm>
            <a:off x="3884241" y="8829822"/>
            <a:ext cx="2972360" cy="465113"/>
          </a:xfrm>
          <a:prstGeom prst="rect">
            <a:avLst/>
          </a:prstGeom>
          <a:noFill/>
        </p:spPr>
        <p:txBody>
          <a:bodyPr lIns="82329" tIns="41165" rIns="82329" bIns="41165"/>
          <a:lstStyle/>
          <a:p>
            <a:fld id="{C2CECFF8-65B9-49D9-8276-2DA0BC8DBA16}" type="slidenum">
              <a:rPr lang="en-US"/>
              <a:pPr/>
              <a:t>46</a:t>
            </a:fld>
            <a:endParaRPr lang="en-US"/>
          </a:p>
        </p:txBody>
      </p:sp>
      <p:sp>
        <p:nvSpPr>
          <p:cNvPr id="18435" name="Text Box 1"/>
          <p:cNvSpPr txBox="1">
            <a:spLocks noChangeArrowheads="1"/>
          </p:cNvSpPr>
          <p:nvPr/>
        </p:nvSpPr>
        <p:spPr bwMode="auto">
          <a:xfrm>
            <a:off x="1210239" y="705740"/>
            <a:ext cx="4437530" cy="3486150"/>
          </a:xfrm>
          <a:prstGeom prst="rect">
            <a:avLst/>
          </a:prstGeom>
          <a:solidFill>
            <a:srgbClr val="FFFFFF"/>
          </a:solidFill>
          <a:ln w="9525">
            <a:solidFill>
              <a:srgbClr val="000000"/>
            </a:solidFill>
            <a:miter lim="800000"/>
            <a:headEnd/>
            <a:tailEnd/>
          </a:ln>
        </p:spPr>
        <p:txBody>
          <a:bodyPr wrap="none" lIns="82329" tIns="41165" rIns="82329" bIns="41165" anchor="ctr"/>
          <a:lstStyle/>
          <a:p>
            <a:endParaRPr lang="en-US">
              <a:ea typeface="Bitstream Vera Sans" charset="0"/>
              <a:cs typeface="Bitstream Vera Sans" charset="0"/>
            </a:endParaRPr>
          </a:p>
        </p:txBody>
      </p:sp>
      <p:sp>
        <p:nvSpPr>
          <p:cNvPr id="18436" name="Rectangle 2"/>
          <p:cNvSpPr txBox="1">
            <a:spLocks noGrp="1" noChangeArrowheads="1"/>
          </p:cNvSpPr>
          <p:nvPr>
            <p:ph type="body"/>
          </p:nvPr>
        </p:nvSpPr>
        <p:spPr>
          <a:xfrm>
            <a:off x="686362" y="4414911"/>
            <a:ext cx="5485279" cy="4183087"/>
          </a:xfrm>
          <a:noFill/>
          <a:ln/>
        </p:spPr>
        <p:txBody>
          <a:bodyPr wrap="none" anchor="ctr"/>
          <a:lstStyle/>
          <a:p>
            <a:pPr rtl="0"/>
            <a:endParaRPr lang="en-US" dirty="0"/>
          </a:p>
        </p:txBody>
      </p:sp>
    </p:spTree>
    <p:extLst>
      <p:ext uri="{BB962C8B-B14F-4D97-AF65-F5344CB8AC3E}">
        <p14:creationId xmlns:p14="http://schemas.microsoft.com/office/powerpoint/2010/main" val="426560847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506" name="Rectangle 7"/>
          <p:cNvSpPr>
            <a:spLocks noGrp="1" noChangeArrowheads="1"/>
          </p:cNvSpPr>
          <p:nvPr>
            <p:ph type="sldNum" sz="quarter"/>
          </p:nvPr>
        </p:nvSpPr>
        <p:spPr>
          <a:xfrm>
            <a:off x="3884241" y="8829822"/>
            <a:ext cx="2972360" cy="465113"/>
          </a:xfrm>
          <a:prstGeom prst="rect">
            <a:avLst/>
          </a:prstGeom>
          <a:noFill/>
        </p:spPr>
        <p:txBody>
          <a:bodyPr lIns="82329" tIns="41165" rIns="82329" bIns="41165"/>
          <a:lstStyle/>
          <a:p>
            <a:fld id="{F966E5C9-4D2F-4E9D-A2E1-D5046003B103}" type="slidenum">
              <a:rPr lang="en-US"/>
              <a:pPr/>
              <a:t>47</a:t>
            </a:fld>
            <a:endParaRPr lang="en-US"/>
          </a:p>
        </p:txBody>
      </p:sp>
      <p:sp>
        <p:nvSpPr>
          <p:cNvPr id="21507" name="Text Box 1"/>
          <p:cNvSpPr txBox="1">
            <a:spLocks noChangeArrowheads="1"/>
          </p:cNvSpPr>
          <p:nvPr/>
        </p:nvSpPr>
        <p:spPr bwMode="auto">
          <a:xfrm>
            <a:off x="1210239" y="705740"/>
            <a:ext cx="4437530" cy="3486150"/>
          </a:xfrm>
          <a:prstGeom prst="rect">
            <a:avLst/>
          </a:prstGeom>
          <a:solidFill>
            <a:srgbClr val="FFFFFF"/>
          </a:solidFill>
          <a:ln w="9525">
            <a:solidFill>
              <a:srgbClr val="000000"/>
            </a:solidFill>
            <a:miter lim="800000"/>
            <a:headEnd/>
            <a:tailEnd/>
          </a:ln>
        </p:spPr>
        <p:txBody>
          <a:bodyPr wrap="none" lIns="82329" tIns="41165" rIns="82329" bIns="41165" anchor="ctr"/>
          <a:lstStyle/>
          <a:p>
            <a:endParaRPr lang="en-US">
              <a:ea typeface="Bitstream Vera Sans" charset="0"/>
              <a:cs typeface="Bitstream Vera Sans" charset="0"/>
            </a:endParaRPr>
          </a:p>
        </p:txBody>
      </p:sp>
      <p:sp>
        <p:nvSpPr>
          <p:cNvPr id="21508" name="Rectangle 2"/>
          <p:cNvSpPr txBox="1">
            <a:spLocks noGrp="1" noChangeArrowheads="1"/>
          </p:cNvSpPr>
          <p:nvPr>
            <p:ph type="body"/>
          </p:nvPr>
        </p:nvSpPr>
        <p:spPr>
          <a:xfrm>
            <a:off x="686362" y="4414911"/>
            <a:ext cx="5485279" cy="4183087"/>
          </a:xfrm>
          <a:noFill/>
          <a:ln/>
        </p:spPr>
        <p:txBody>
          <a:bodyPr wrap="none" anchor="ctr"/>
          <a:lstStyle/>
          <a:p>
            <a:endParaRPr lang="en-US" dirty="0"/>
          </a:p>
        </p:txBody>
      </p:sp>
    </p:spTree>
    <p:extLst>
      <p:ext uri="{BB962C8B-B14F-4D97-AF65-F5344CB8AC3E}">
        <p14:creationId xmlns:p14="http://schemas.microsoft.com/office/powerpoint/2010/main" val="368221206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82" name="Rectangle 7"/>
          <p:cNvSpPr>
            <a:spLocks noGrp="1" noChangeArrowheads="1"/>
          </p:cNvSpPr>
          <p:nvPr>
            <p:ph type="sldNum" sz="quarter"/>
          </p:nvPr>
        </p:nvSpPr>
        <p:spPr>
          <a:xfrm>
            <a:off x="3884241" y="8829822"/>
            <a:ext cx="2972360" cy="465113"/>
          </a:xfrm>
          <a:prstGeom prst="rect">
            <a:avLst/>
          </a:prstGeom>
          <a:noFill/>
        </p:spPr>
        <p:txBody>
          <a:bodyPr lIns="82329" tIns="41165" rIns="82329" bIns="41165"/>
          <a:lstStyle/>
          <a:p>
            <a:fld id="{08B0D49B-6EA1-4148-9890-9F3DF1683C0C}" type="slidenum">
              <a:rPr lang="en-US"/>
              <a:pPr/>
              <a:t>48</a:t>
            </a:fld>
            <a:endParaRPr lang="en-US"/>
          </a:p>
        </p:txBody>
      </p:sp>
      <p:sp>
        <p:nvSpPr>
          <p:cNvPr id="20483" name="Text Box 1"/>
          <p:cNvSpPr txBox="1">
            <a:spLocks noChangeArrowheads="1"/>
          </p:cNvSpPr>
          <p:nvPr/>
        </p:nvSpPr>
        <p:spPr bwMode="auto">
          <a:xfrm>
            <a:off x="1210239" y="705740"/>
            <a:ext cx="4437530" cy="3486150"/>
          </a:xfrm>
          <a:prstGeom prst="rect">
            <a:avLst/>
          </a:prstGeom>
          <a:solidFill>
            <a:srgbClr val="FFFFFF"/>
          </a:solidFill>
          <a:ln w="9525">
            <a:solidFill>
              <a:srgbClr val="000000"/>
            </a:solidFill>
            <a:miter lim="800000"/>
            <a:headEnd/>
            <a:tailEnd/>
          </a:ln>
        </p:spPr>
        <p:txBody>
          <a:bodyPr wrap="none" lIns="82329" tIns="41165" rIns="82329" bIns="41165" anchor="ctr"/>
          <a:lstStyle/>
          <a:p>
            <a:endParaRPr lang="en-US">
              <a:ea typeface="Bitstream Vera Sans" charset="0"/>
              <a:cs typeface="Bitstream Vera Sans" charset="0"/>
            </a:endParaRPr>
          </a:p>
        </p:txBody>
      </p:sp>
      <p:sp>
        <p:nvSpPr>
          <p:cNvPr id="20484" name="Rectangle 2"/>
          <p:cNvSpPr txBox="1">
            <a:spLocks noGrp="1" noChangeArrowheads="1"/>
          </p:cNvSpPr>
          <p:nvPr>
            <p:ph type="body"/>
          </p:nvPr>
        </p:nvSpPr>
        <p:spPr>
          <a:xfrm>
            <a:off x="686362" y="4414911"/>
            <a:ext cx="5485279" cy="4183087"/>
          </a:xfrm>
          <a:noFill/>
          <a:ln/>
        </p:spPr>
        <p:txBody>
          <a:bodyPr wrap="none" anchor="ctr"/>
          <a:lstStyle/>
          <a:p>
            <a:endParaRPr lang="en-US" dirty="0"/>
          </a:p>
        </p:txBody>
      </p:sp>
    </p:spTree>
    <p:extLst>
      <p:ext uri="{BB962C8B-B14F-4D97-AF65-F5344CB8AC3E}">
        <p14:creationId xmlns:p14="http://schemas.microsoft.com/office/powerpoint/2010/main" val="48077614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6013" y="704850"/>
            <a:ext cx="4625975" cy="3470275"/>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71556592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554" name="Rectangle 7"/>
          <p:cNvSpPr>
            <a:spLocks noGrp="1" noChangeArrowheads="1"/>
          </p:cNvSpPr>
          <p:nvPr>
            <p:ph type="sldNum" sz="quarter"/>
          </p:nvPr>
        </p:nvSpPr>
        <p:spPr>
          <a:xfrm>
            <a:off x="3884241" y="8829822"/>
            <a:ext cx="2972360" cy="465113"/>
          </a:xfrm>
          <a:prstGeom prst="rect">
            <a:avLst/>
          </a:prstGeom>
          <a:noFill/>
        </p:spPr>
        <p:txBody>
          <a:bodyPr lIns="82329" tIns="41165" rIns="82329" bIns="41165"/>
          <a:lstStyle/>
          <a:p>
            <a:fld id="{7E9551BF-480A-4964-862A-5E1011AA2A9B}" type="slidenum">
              <a:rPr lang="en-US"/>
              <a:pPr/>
              <a:t>50</a:t>
            </a:fld>
            <a:endParaRPr lang="en-US"/>
          </a:p>
        </p:txBody>
      </p:sp>
      <p:sp>
        <p:nvSpPr>
          <p:cNvPr id="23555" name="Text Box 1"/>
          <p:cNvSpPr txBox="1">
            <a:spLocks noChangeArrowheads="1"/>
          </p:cNvSpPr>
          <p:nvPr/>
        </p:nvSpPr>
        <p:spPr bwMode="auto">
          <a:xfrm>
            <a:off x="1210239" y="705740"/>
            <a:ext cx="4437530" cy="3486150"/>
          </a:xfrm>
          <a:prstGeom prst="rect">
            <a:avLst/>
          </a:prstGeom>
          <a:solidFill>
            <a:srgbClr val="FFFFFF"/>
          </a:solidFill>
          <a:ln w="9525">
            <a:solidFill>
              <a:srgbClr val="000000"/>
            </a:solidFill>
            <a:miter lim="800000"/>
            <a:headEnd/>
            <a:tailEnd/>
          </a:ln>
        </p:spPr>
        <p:txBody>
          <a:bodyPr wrap="none" lIns="82329" tIns="41165" rIns="82329" bIns="41165" anchor="ctr"/>
          <a:lstStyle/>
          <a:p>
            <a:endParaRPr lang="en-US">
              <a:ea typeface="Bitstream Vera Sans" charset="0"/>
              <a:cs typeface="Bitstream Vera Sans" charset="0"/>
            </a:endParaRPr>
          </a:p>
        </p:txBody>
      </p:sp>
      <p:sp>
        <p:nvSpPr>
          <p:cNvPr id="23556" name="Rectangle 2"/>
          <p:cNvSpPr txBox="1">
            <a:spLocks noGrp="1" noChangeArrowheads="1"/>
          </p:cNvSpPr>
          <p:nvPr>
            <p:ph type="body"/>
          </p:nvPr>
        </p:nvSpPr>
        <p:spPr>
          <a:xfrm>
            <a:off x="686362" y="4414911"/>
            <a:ext cx="5485279" cy="4183087"/>
          </a:xfrm>
          <a:noFill/>
          <a:ln/>
        </p:spPr>
        <p:txBody>
          <a:bodyPr wrap="none" anchor="ctr"/>
          <a:lstStyle/>
          <a:p>
            <a:endParaRPr lang="en-US" dirty="0"/>
          </a:p>
        </p:txBody>
      </p:sp>
    </p:spTree>
    <p:extLst>
      <p:ext uri="{BB962C8B-B14F-4D97-AF65-F5344CB8AC3E}">
        <p14:creationId xmlns:p14="http://schemas.microsoft.com/office/powerpoint/2010/main" val="26094210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AAC8987-F3AE-4D71-B3D0-981D6945FF81}"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336976778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6013" y="704850"/>
            <a:ext cx="4625975" cy="3470275"/>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54154031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AAC8987-F3AE-4D71-B3D0-981D6945FF81}" type="slidenum">
              <a:rPr lang="en-US" smtClean="0">
                <a:solidFill>
                  <a:prstClr val="black"/>
                </a:solidFill>
              </a:rPr>
              <a:pPr/>
              <a:t>52</a:t>
            </a:fld>
            <a:endParaRPr lang="en-US">
              <a:solidFill>
                <a:prstClr val="black"/>
              </a:solidFill>
            </a:endParaRPr>
          </a:p>
        </p:txBody>
      </p:sp>
    </p:spTree>
    <p:extLst>
      <p:ext uri="{BB962C8B-B14F-4D97-AF65-F5344CB8AC3E}">
        <p14:creationId xmlns:p14="http://schemas.microsoft.com/office/powerpoint/2010/main" val="336976778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a:bodyPr>
          <a:lstStyle/>
          <a:p>
            <a:pPr>
              <a:defRPr/>
            </a:pPr>
            <a:endParaRPr lang="en-US" dirty="0"/>
          </a:p>
        </p:txBody>
      </p:sp>
      <p:sp>
        <p:nvSpPr>
          <p:cNvPr id="809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429" eaLnBrk="0" hangingPunct="0">
              <a:defRPr sz="2400">
                <a:solidFill>
                  <a:srgbClr val="FFFF00"/>
                </a:solidFill>
                <a:latin typeface="Arial" panose="020B0604020202020204" pitchFamily="34" charset="0"/>
              </a:defRPr>
            </a:lvl1pPr>
            <a:lvl2pPr marL="742832" indent="-285704" defTabSz="917429" eaLnBrk="0" hangingPunct="0">
              <a:defRPr sz="2400">
                <a:solidFill>
                  <a:srgbClr val="FFFF00"/>
                </a:solidFill>
                <a:latin typeface="Arial" panose="020B0604020202020204" pitchFamily="34" charset="0"/>
              </a:defRPr>
            </a:lvl2pPr>
            <a:lvl3pPr marL="1142818" indent="-228563" defTabSz="917429" eaLnBrk="0" hangingPunct="0">
              <a:defRPr sz="2400">
                <a:solidFill>
                  <a:srgbClr val="FFFF00"/>
                </a:solidFill>
                <a:latin typeface="Arial" panose="020B0604020202020204" pitchFamily="34" charset="0"/>
              </a:defRPr>
            </a:lvl3pPr>
            <a:lvl4pPr marL="1599945" indent="-228563" defTabSz="917429" eaLnBrk="0" hangingPunct="0">
              <a:defRPr sz="2400">
                <a:solidFill>
                  <a:srgbClr val="FFFF00"/>
                </a:solidFill>
                <a:latin typeface="Arial" panose="020B0604020202020204" pitchFamily="34" charset="0"/>
              </a:defRPr>
            </a:lvl4pPr>
            <a:lvl5pPr marL="2057072" indent="-228563" defTabSz="917429" eaLnBrk="0" hangingPunct="0">
              <a:defRPr sz="2400">
                <a:solidFill>
                  <a:srgbClr val="FFFF00"/>
                </a:solidFill>
                <a:latin typeface="Arial" panose="020B0604020202020204" pitchFamily="34" charset="0"/>
              </a:defRPr>
            </a:lvl5pPr>
            <a:lvl6pPr marL="2514200" indent="-228563" defTabSz="917429" eaLnBrk="0" fontAlgn="base" hangingPunct="0">
              <a:spcBef>
                <a:spcPct val="0"/>
              </a:spcBef>
              <a:spcAft>
                <a:spcPct val="0"/>
              </a:spcAft>
              <a:defRPr sz="2400">
                <a:solidFill>
                  <a:srgbClr val="FFFF00"/>
                </a:solidFill>
                <a:latin typeface="Arial" panose="020B0604020202020204" pitchFamily="34" charset="0"/>
              </a:defRPr>
            </a:lvl6pPr>
            <a:lvl7pPr marL="2971327" indent="-228563" defTabSz="917429" eaLnBrk="0" fontAlgn="base" hangingPunct="0">
              <a:spcBef>
                <a:spcPct val="0"/>
              </a:spcBef>
              <a:spcAft>
                <a:spcPct val="0"/>
              </a:spcAft>
              <a:defRPr sz="2400">
                <a:solidFill>
                  <a:srgbClr val="FFFF00"/>
                </a:solidFill>
                <a:latin typeface="Arial" panose="020B0604020202020204" pitchFamily="34" charset="0"/>
              </a:defRPr>
            </a:lvl7pPr>
            <a:lvl8pPr marL="3428455" indent="-228563" defTabSz="917429" eaLnBrk="0" fontAlgn="base" hangingPunct="0">
              <a:spcBef>
                <a:spcPct val="0"/>
              </a:spcBef>
              <a:spcAft>
                <a:spcPct val="0"/>
              </a:spcAft>
              <a:defRPr sz="2400">
                <a:solidFill>
                  <a:srgbClr val="FFFF00"/>
                </a:solidFill>
                <a:latin typeface="Arial" panose="020B0604020202020204" pitchFamily="34" charset="0"/>
              </a:defRPr>
            </a:lvl8pPr>
            <a:lvl9pPr marL="3885582" indent="-228563" defTabSz="917429" eaLnBrk="0" fontAlgn="base" hangingPunct="0">
              <a:spcBef>
                <a:spcPct val="0"/>
              </a:spcBef>
              <a:spcAft>
                <a:spcPct val="0"/>
              </a:spcAft>
              <a:defRPr sz="2400">
                <a:solidFill>
                  <a:srgbClr val="FFFF00"/>
                </a:solidFill>
                <a:latin typeface="Arial" panose="020B0604020202020204" pitchFamily="34" charset="0"/>
              </a:defRPr>
            </a:lvl9pPr>
          </a:lstStyle>
          <a:p>
            <a:fld id="{B4BF960A-A606-4126-9C5A-DE989F80DCF5}" type="slidenum">
              <a:rPr lang="en-US" sz="1100">
                <a:solidFill>
                  <a:schemeClr val="tx1"/>
                </a:solidFill>
                <a:latin typeface="Times New Roman" panose="02020603050405020304" pitchFamily="18" charset="0"/>
              </a:rPr>
              <a:pPr/>
              <a:t>53</a:t>
            </a:fld>
            <a:endParaRPr lang="en-US" sz="1100">
              <a:solidFill>
                <a:schemeClr val="tx1"/>
              </a:solidFill>
              <a:latin typeface="Times New Roman" panose="02020603050405020304" pitchFamily="18" charset="0"/>
            </a:endParaRPr>
          </a:p>
        </p:txBody>
      </p:sp>
    </p:spTree>
    <p:extLst>
      <p:ext uri="{BB962C8B-B14F-4D97-AF65-F5344CB8AC3E}">
        <p14:creationId xmlns:p14="http://schemas.microsoft.com/office/powerpoint/2010/main" val="404045465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a:bodyPr>
          <a:lstStyle/>
          <a:p>
            <a:pPr>
              <a:defRPr/>
            </a:pPr>
            <a:endParaRPr lang="en-US" dirty="0"/>
          </a:p>
        </p:txBody>
      </p:sp>
      <p:sp>
        <p:nvSpPr>
          <p:cNvPr id="849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429" eaLnBrk="0" hangingPunct="0">
              <a:defRPr sz="2400">
                <a:solidFill>
                  <a:srgbClr val="FFFF00"/>
                </a:solidFill>
                <a:latin typeface="Arial" panose="020B0604020202020204" pitchFamily="34" charset="0"/>
              </a:defRPr>
            </a:lvl1pPr>
            <a:lvl2pPr marL="742832" indent="-285704" defTabSz="917429" eaLnBrk="0" hangingPunct="0">
              <a:defRPr sz="2400">
                <a:solidFill>
                  <a:srgbClr val="FFFF00"/>
                </a:solidFill>
                <a:latin typeface="Arial" panose="020B0604020202020204" pitchFamily="34" charset="0"/>
              </a:defRPr>
            </a:lvl2pPr>
            <a:lvl3pPr marL="1142818" indent="-228563" defTabSz="917429" eaLnBrk="0" hangingPunct="0">
              <a:defRPr sz="2400">
                <a:solidFill>
                  <a:srgbClr val="FFFF00"/>
                </a:solidFill>
                <a:latin typeface="Arial" panose="020B0604020202020204" pitchFamily="34" charset="0"/>
              </a:defRPr>
            </a:lvl3pPr>
            <a:lvl4pPr marL="1599945" indent="-228563" defTabSz="917429" eaLnBrk="0" hangingPunct="0">
              <a:defRPr sz="2400">
                <a:solidFill>
                  <a:srgbClr val="FFFF00"/>
                </a:solidFill>
                <a:latin typeface="Arial" panose="020B0604020202020204" pitchFamily="34" charset="0"/>
              </a:defRPr>
            </a:lvl4pPr>
            <a:lvl5pPr marL="2057072" indent="-228563" defTabSz="917429" eaLnBrk="0" hangingPunct="0">
              <a:defRPr sz="2400">
                <a:solidFill>
                  <a:srgbClr val="FFFF00"/>
                </a:solidFill>
                <a:latin typeface="Arial" panose="020B0604020202020204" pitchFamily="34" charset="0"/>
              </a:defRPr>
            </a:lvl5pPr>
            <a:lvl6pPr marL="2514200" indent="-228563" defTabSz="917429" eaLnBrk="0" fontAlgn="base" hangingPunct="0">
              <a:spcBef>
                <a:spcPct val="0"/>
              </a:spcBef>
              <a:spcAft>
                <a:spcPct val="0"/>
              </a:spcAft>
              <a:defRPr sz="2400">
                <a:solidFill>
                  <a:srgbClr val="FFFF00"/>
                </a:solidFill>
                <a:latin typeface="Arial" panose="020B0604020202020204" pitchFamily="34" charset="0"/>
              </a:defRPr>
            </a:lvl6pPr>
            <a:lvl7pPr marL="2971327" indent="-228563" defTabSz="917429" eaLnBrk="0" fontAlgn="base" hangingPunct="0">
              <a:spcBef>
                <a:spcPct val="0"/>
              </a:spcBef>
              <a:spcAft>
                <a:spcPct val="0"/>
              </a:spcAft>
              <a:defRPr sz="2400">
                <a:solidFill>
                  <a:srgbClr val="FFFF00"/>
                </a:solidFill>
                <a:latin typeface="Arial" panose="020B0604020202020204" pitchFamily="34" charset="0"/>
              </a:defRPr>
            </a:lvl7pPr>
            <a:lvl8pPr marL="3428455" indent="-228563" defTabSz="917429" eaLnBrk="0" fontAlgn="base" hangingPunct="0">
              <a:spcBef>
                <a:spcPct val="0"/>
              </a:spcBef>
              <a:spcAft>
                <a:spcPct val="0"/>
              </a:spcAft>
              <a:defRPr sz="2400">
                <a:solidFill>
                  <a:srgbClr val="FFFF00"/>
                </a:solidFill>
                <a:latin typeface="Arial" panose="020B0604020202020204" pitchFamily="34" charset="0"/>
              </a:defRPr>
            </a:lvl8pPr>
            <a:lvl9pPr marL="3885582" indent="-228563" defTabSz="917429" eaLnBrk="0" fontAlgn="base" hangingPunct="0">
              <a:spcBef>
                <a:spcPct val="0"/>
              </a:spcBef>
              <a:spcAft>
                <a:spcPct val="0"/>
              </a:spcAft>
              <a:defRPr sz="2400">
                <a:solidFill>
                  <a:srgbClr val="FFFF00"/>
                </a:solidFill>
                <a:latin typeface="Arial" panose="020B0604020202020204" pitchFamily="34" charset="0"/>
              </a:defRPr>
            </a:lvl9pPr>
          </a:lstStyle>
          <a:p>
            <a:fld id="{257C5AD9-8943-41DB-A684-23BFEFA01DAD}" type="slidenum">
              <a:rPr lang="en-US" sz="1100">
                <a:solidFill>
                  <a:schemeClr val="tx1"/>
                </a:solidFill>
                <a:latin typeface="Times New Roman" panose="02020603050405020304" pitchFamily="18" charset="0"/>
              </a:rPr>
              <a:pPr/>
              <a:t>54</a:t>
            </a:fld>
            <a:endParaRPr lang="en-US" sz="1100">
              <a:solidFill>
                <a:schemeClr val="tx1"/>
              </a:solidFill>
              <a:latin typeface="Times New Roman" panose="02020603050405020304" pitchFamily="18" charset="0"/>
            </a:endParaRPr>
          </a:p>
        </p:txBody>
      </p:sp>
    </p:spTree>
    <p:extLst>
      <p:ext uri="{BB962C8B-B14F-4D97-AF65-F5344CB8AC3E}">
        <p14:creationId xmlns:p14="http://schemas.microsoft.com/office/powerpoint/2010/main" val="17008451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a:bodyPr>
          <a:lstStyle/>
          <a:p>
            <a:endParaRPr lang="en-US" dirty="0"/>
          </a:p>
        </p:txBody>
      </p:sp>
      <p:sp>
        <p:nvSpPr>
          <p:cNvPr id="819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429" eaLnBrk="0" hangingPunct="0">
              <a:defRPr sz="2400">
                <a:solidFill>
                  <a:srgbClr val="FFFF00"/>
                </a:solidFill>
                <a:latin typeface="Arial" panose="020B0604020202020204" pitchFamily="34" charset="0"/>
              </a:defRPr>
            </a:lvl1pPr>
            <a:lvl2pPr marL="742832" indent="-285704" defTabSz="917429" eaLnBrk="0" hangingPunct="0">
              <a:defRPr sz="2400">
                <a:solidFill>
                  <a:srgbClr val="FFFF00"/>
                </a:solidFill>
                <a:latin typeface="Arial" panose="020B0604020202020204" pitchFamily="34" charset="0"/>
              </a:defRPr>
            </a:lvl2pPr>
            <a:lvl3pPr marL="1142818" indent="-228563" defTabSz="917429" eaLnBrk="0" hangingPunct="0">
              <a:defRPr sz="2400">
                <a:solidFill>
                  <a:srgbClr val="FFFF00"/>
                </a:solidFill>
                <a:latin typeface="Arial" panose="020B0604020202020204" pitchFamily="34" charset="0"/>
              </a:defRPr>
            </a:lvl3pPr>
            <a:lvl4pPr marL="1599945" indent="-228563" defTabSz="917429" eaLnBrk="0" hangingPunct="0">
              <a:defRPr sz="2400">
                <a:solidFill>
                  <a:srgbClr val="FFFF00"/>
                </a:solidFill>
                <a:latin typeface="Arial" panose="020B0604020202020204" pitchFamily="34" charset="0"/>
              </a:defRPr>
            </a:lvl4pPr>
            <a:lvl5pPr marL="2057072" indent="-228563" defTabSz="917429" eaLnBrk="0" hangingPunct="0">
              <a:defRPr sz="2400">
                <a:solidFill>
                  <a:srgbClr val="FFFF00"/>
                </a:solidFill>
                <a:latin typeface="Arial" panose="020B0604020202020204" pitchFamily="34" charset="0"/>
              </a:defRPr>
            </a:lvl5pPr>
            <a:lvl6pPr marL="2514200" indent="-228563" defTabSz="917429" eaLnBrk="0" fontAlgn="base" hangingPunct="0">
              <a:spcBef>
                <a:spcPct val="0"/>
              </a:spcBef>
              <a:spcAft>
                <a:spcPct val="0"/>
              </a:spcAft>
              <a:defRPr sz="2400">
                <a:solidFill>
                  <a:srgbClr val="FFFF00"/>
                </a:solidFill>
                <a:latin typeface="Arial" panose="020B0604020202020204" pitchFamily="34" charset="0"/>
              </a:defRPr>
            </a:lvl6pPr>
            <a:lvl7pPr marL="2971327" indent="-228563" defTabSz="917429" eaLnBrk="0" fontAlgn="base" hangingPunct="0">
              <a:spcBef>
                <a:spcPct val="0"/>
              </a:spcBef>
              <a:spcAft>
                <a:spcPct val="0"/>
              </a:spcAft>
              <a:defRPr sz="2400">
                <a:solidFill>
                  <a:srgbClr val="FFFF00"/>
                </a:solidFill>
                <a:latin typeface="Arial" panose="020B0604020202020204" pitchFamily="34" charset="0"/>
              </a:defRPr>
            </a:lvl7pPr>
            <a:lvl8pPr marL="3428455" indent="-228563" defTabSz="917429" eaLnBrk="0" fontAlgn="base" hangingPunct="0">
              <a:spcBef>
                <a:spcPct val="0"/>
              </a:spcBef>
              <a:spcAft>
                <a:spcPct val="0"/>
              </a:spcAft>
              <a:defRPr sz="2400">
                <a:solidFill>
                  <a:srgbClr val="FFFF00"/>
                </a:solidFill>
                <a:latin typeface="Arial" panose="020B0604020202020204" pitchFamily="34" charset="0"/>
              </a:defRPr>
            </a:lvl8pPr>
            <a:lvl9pPr marL="3885582" indent="-228563" defTabSz="917429" eaLnBrk="0" fontAlgn="base" hangingPunct="0">
              <a:spcBef>
                <a:spcPct val="0"/>
              </a:spcBef>
              <a:spcAft>
                <a:spcPct val="0"/>
              </a:spcAft>
              <a:defRPr sz="2400">
                <a:solidFill>
                  <a:srgbClr val="FFFF00"/>
                </a:solidFill>
                <a:latin typeface="Arial" panose="020B0604020202020204" pitchFamily="34" charset="0"/>
              </a:defRPr>
            </a:lvl9pPr>
          </a:lstStyle>
          <a:p>
            <a:fld id="{4DD2758E-8D08-4FEF-BC3C-3D81BD3D5F17}" type="slidenum">
              <a:rPr lang="en-US" sz="1100">
                <a:solidFill>
                  <a:schemeClr val="tx1"/>
                </a:solidFill>
                <a:latin typeface="Times New Roman" panose="02020603050405020304" pitchFamily="18" charset="0"/>
              </a:rPr>
              <a:pPr/>
              <a:t>55</a:t>
            </a:fld>
            <a:endParaRPr lang="en-US" sz="1100">
              <a:solidFill>
                <a:schemeClr val="tx1"/>
              </a:solidFill>
              <a:latin typeface="Times New Roman" panose="02020603050405020304" pitchFamily="18" charset="0"/>
            </a:endParaRPr>
          </a:p>
        </p:txBody>
      </p:sp>
    </p:spTree>
    <p:extLst>
      <p:ext uri="{BB962C8B-B14F-4D97-AF65-F5344CB8AC3E}">
        <p14:creationId xmlns:p14="http://schemas.microsoft.com/office/powerpoint/2010/main" val="413600712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AAC8987-F3AE-4D71-B3D0-981D6945FF81}" type="slidenum">
              <a:rPr lang="en-US" smtClean="0">
                <a:solidFill>
                  <a:prstClr val="black"/>
                </a:solidFill>
              </a:rPr>
              <a:pPr/>
              <a:t>56</a:t>
            </a:fld>
            <a:endParaRPr lang="en-US">
              <a:solidFill>
                <a:prstClr val="black"/>
              </a:solidFill>
            </a:endParaRPr>
          </a:p>
        </p:txBody>
      </p:sp>
    </p:spTree>
    <p:extLst>
      <p:ext uri="{BB962C8B-B14F-4D97-AF65-F5344CB8AC3E}">
        <p14:creationId xmlns:p14="http://schemas.microsoft.com/office/powerpoint/2010/main" val="59641394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3A90F9-80FD-4A1B-B6FD-B31338C07EEB}" type="slidenum">
              <a:rPr lang="en-US" smtClean="0">
                <a:solidFill>
                  <a:prstClr val="black"/>
                </a:solidFill>
              </a:rPr>
              <a:pPr/>
              <a:t>57</a:t>
            </a:fld>
            <a:endParaRPr lang="en-US">
              <a:solidFill>
                <a:prstClr val="black"/>
              </a:solidFill>
            </a:endParaRPr>
          </a:p>
        </p:txBody>
      </p:sp>
    </p:spTree>
    <p:extLst>
      <p:ext uri="{BB962C8B-B14F-4D97-AF65-F5344CB8AC3E}">
        <p14:creationId xmlns:p14="http://schemas.microsoft.com/office/powerpoint/2010/main" val="340109468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3A90F9-80FD-4A1B-B6FD-B31338C07EEB}" type="slidenum">
              <a:rPr lang="en-US" smtClean="0">
                <a:solidFill>
                  <a:prstClr val="black"/>
                </a:solidFill>
              </a:rPr>
              <a:pPr/>
              <a:t>58</a:t>
            </a:fld>
            <a:endParaRPr lang="en-US">
              <a:solidFill>
                <a:prstClr val="black"/>
              </a:solidFill>
            </a:endParaRPr>
          </a:p>
        </p:txBody>
      </p:sp>
    </p:spTree>
    <p:extLst>
      <p:ext uri="{BB962C8B-B14F-4D97-AF65-F5344CB8AC3E}">
        <p14:creationId xmlns:p14="http://schemas.microsoft.com/office/powerpoint/2010/main" val="62551268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AAC8987-F3AE-4D71-B3D0-981D6945FF81}" type="slidenum">
              <a:rPr lang="en-US" smtClean="0">
                <a:solidFill>
                  <a:prstClr val="black"/>
                </a:solidFill>
              </a:rPr>
              <a:pPr/>
              <a:t>59</a:t>
            </a:fld>
            <a:endParaRPr lang="en-US">
              <a:solidFill>
                <a:prstClr val="black"/>
              </a:solidFill>
            </a:endParaRPr>
          </a:p>
        </p:txBody>
      </p:sp>
    </p:spTree>
    <p:extLst>
      <p:ext uri="{BB962C8B-B14F-4D97-AF65-F5344CB8AC3E}">
        <p14:creationId xmlns:p14="http://schemas.microsoft.com/office/powerpoint/2010/main" val="336976778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AAC8987-F3AE-4D71-B3D0-981D6945FF81}" type="slidenum">
              <a:rPr lang="en-US" smtClean="0">
                <a:solidFill>
                  <a:prstClr val="black"/>
                </a:solidFill>
              </a:rPr>
              <a:pPr/>
              <a:t>60</a:t>
            </a:fld>
            <a:endParaRPr lang="en-US">
              <a:solidFill>
                <a:prstClr val="black"/>
              </a:solidFill>
            </a:endParaRPr>
          </a:p>
        </p:txBody>
      </p:sp>
    </p:spTree>
    <p:extLst>
      <p:ext uri="{BB962C8B-B14F-4D97-AF65-F5344CB8AC3E}">
        <p14:creationId xmlns:p14="http://schemas.microsoft.com/office/powerpoint/2010/main" val="6368576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3A90F9-80FD-4A1B-B6FD-B31338C07EEB}" type="slidenum">
              <a:rPr lang="en-US" smtClean="0"/>
              <a:pPr/>
              <a:t>7</a:t>
            </a:fld>
            <a:endParaRPr lang="en-US"/>
          </a:p>
        </p:txBody>
      </p:sp>
    </p:spTree>
    <p:extLst>
      <p:ext uri="{BB962C8B-B14F-4D97-AF65-F5344CB8AC3E}">
        <p14:creationId xmlns:p14="http://schemas.microsoft.com/office/powerpoint/2010/main" val="400580451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AAC8987-F3AE-4D71-B3D0-981D6945FF81}" type="slidenum">
              <a:rPr lang="en-US" smtClean="0">
                <a:solidFill>
                  <a:prstClr val="black"/>
                </a:solidFill>
              </a:rPr>
              <a:pPr/>
              <a:t>61</a:t>
            </a:fld>
            <a:endParaRPr lang="en-US">
              <a:solidFill>
                <a:prstClr val="black"/>
              </a:solidFill>
            </a:endParaRPr>
          </a:p>
        </p:txBody>
      </p:sp>
    </p:spTree>
    <p:extLst>
      <p:ext uri="{BB962C8B-B14F-4D97-AF65-F5344CB8AC3E}">
        <p14:creationId xmlns:p14="http://schemas.microsoft.com/office/powerpoint/2010/main" val="239513378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AAC8987-F3AE-4D71-B3D0-981D6945FF81}" type="slidenum">
              <a:rPr lang="en-US" smtClean="0">
                <a:solidFill>
                  <a:prstClr val="black"/>
                </a:solidFill>
              </a:rPr>
              <a:pPr/>
              <a:t>62</a:t>
            </a:fld>
            <a:endParaRPr lang="en-US">
              <a:solidFill>
                <a:prstClr val="black"/>
              </a:solidFill>
            </a:endParaRPr>
          </a:p>
        </p:txBody>
      </p:sp>
    </p:spTree>
    <p:extLst>
      <p:ext uri="{BB962C8B-B14F-4D97-AF65-F5344CB8AC3E}">
        <p14:creationId xmlns:p14="http://schemas.microsoft.com/office/powerpoint/2010/main" val="336976778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3A90F9-80FD-4A1B-B6FD-B31338C07EEB}" type="slidenum">
              <a:rPr lang="en-US" smtClean="0">
                <a:solidFill>
                  <a:prstClr val="black"/>
                </a:solidFill>
              </a:rPr>
              <a:pPr/>
              <a:t>63</a:t>
            </a:fld>
            <a:endParaRPr lang="en-US">
              <a:solidFill>
                <a:prstClr val="black"/>
              </a:solidFill>
            </a:endParaRPr>
          </a:p>
        </p:txBody>
      </p:sp>
    </p:spTree>
    <p:extLst>
      <p:ext uri="{BB962C8B-B14F-4D97-AF65-F5344CB8AC3E}">
        <p14:creationId xmlns:p14="http://schemas.microsoft.com/office/powerpoint/2010/main" val="1639866976"/>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3A90F9-80FD-4A1B-B6FD-B31338C07EEB}" type="slidenum">
              <a:rPr lang="en-US" smtClean="0"/>
              <a:pPr/>
              <a:t>64</a:t>
            </a:fld>
            <a:endParaRPr lang="en-US"/>
          </a:p>
        </p:txBody>
      </p:sp>
    </p:spTree>
    <p:extLst>
      <p:ext uri="{BB962C8B-B14F-4D97-AF65-F5344CB8AC3E}">
        <p14:creationId xmlns:p14="http://schemas.microsoft.com/office/powerpoint/2010/main" val="1787874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3A90F9-80FD-4A1B-B6FD-B31338C07EEB}" type="slidenum">
              <a:rPr lang="en-US" smtClean="0"/>
              <a:pPr/>
              <a:t>8</a:t>
            </a:fld>
            <a:endParaRPr lang="en-US"/>
          </a:p>
        </p:txBody>
      </p:sp>
    </p:spTree>
    <p:extLst>
      <p:ext uri="{BB962C8B-B14F-4D97-AF65-F5344CB8AC3E}">
        <p14:creationId xmlns:p14="http://schemas.microsoft.com/office/powerpoint/2010/main" val="15617517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3A90F9-80FD-4A1B-B6FD-B31338C07EEB}" type="slidenum">
              <a:rPr lang="en-US" smtClean="0"/>
              <a:pPr/>
              <a:t>9</a:t>
            </a:fld>
            <a:endParaRPr lang="en-US"/>
          </a:p>
        </p:txBody>
      </p:sp>
    </p:spTree>
    <p:extLst>
      <p:ext uri="{BB962C8B-B14F-4D97-AF65-F5344CB8AC3E}">
        <p14:creationId xmlns:p14="http://schemas.microsoft.com/office/powerpoint/2010/main" val="26892490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3A90F9-80FD-4A1B-B6FD-B31338C07EEB}" type="slidenum">
              <a:rPr lang="en-US" smtClean="0"/>
              <a:pPr/>
              <a:t>10</a:t>
            </a:fld>
            <a:endParaRPr lang="en-US"/>
          </a:p>
        </p:txBody>
      </p:sp>
    </p:spTree>
    <p:extLst>
      <p:ext uri="{BB962C8B-B14F-4D97-AF65-F5344CB8AC3E}">
        <p14:creationId xmlns:p14="http://schemas.microsoft.com/office/powerpoint/2010/main" val="43351103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Course Titl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a:defRPr>
                <a:solidFill>
                  <a:schemeClr val="bg1"/>
                </a:solidFill>
              </a:defRPr>
            </a:lvl1pPr>
          </a:lstStyle>
          <a:p>
            <a:fld id="{6105AA26-CC70-4E01-AC2D-AF066151D5E6}" type="slidenum">
              <a:rPr lang="en-US" smtClean="0"/>
              <a:pPr/>
              <a:t>‹#›</a:t>
            </a:fld>
            <a:endParaRPr lang="en-US" dirty="0"/>
          </a:p>
        </p:txBody>
      </p:sp>
      <p:pic>
        <p:nvPicPr>
          <p:cNvPr id="17" name="Picture 16" descr="Banner" title="Banne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4407408"/>
            <a:ext cx="9144000" cy="2450592"/>
          </a:xfrm>
          <a:prstGeom prst="rect">
            <a:avLst/>
          </a:prstGeom>
        </p:spPr>
      </p:pic>
      <p:pic>
        <p:nvPicPr>
          <p:cNvPr id="13" name="Picture 12" descr="Decorative Line" title="Decorative Line"/>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1771" y="1447800"/>
            <a:ext cx="5334000" cy="4736017"/>
          </a:xfrm>
          <a:prstGeom prst="rect">
            <a:avLst/>
          </a:prstGeom>
        </p:spPr>
      </p:pic>
      <p:pic>
        <p:nvPicPr>
          <p:cNvPr id="15" name="Picture 14" descr="Star" title="Sta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495800" y="1752600"/>
            <a:ext cx="2033640" cy="1946917"/>
          </a:xfrm>
          <a:prstGeom prst="rect">
            <a:avLst/>
          </a:prstGeom>
        </p:spPr>
      </p:pic>
      <p:pic>
        <p:nvPicPr>
          <p:cNvPr id="11" name="Picture 10" descr="DAU Logo" title="DAU Logo"/>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886200" y="152400"/>
            <a:ext cx="3048000" cy="1587500"/>
          </a:xfrm>
          <a:prstGeom prst="rect">
            <a:avLst/>
          </a:prstGeom>
        </p:spPr>
      </p:pic>
      <p:sp>
        <p:nvSpPr>
          <p:cNvPr id="16" name="Title 1"/>
          <p:cNvSpPr>
            <a:spLocks noGrp="1"/>
          </p:cNvSpPr>
          <p:nvPr>
            <p:ph type="ctrTitle" hasCustomPrompt="1"/>
          </p:nvPr>
        </p:nvSpPr>
        <p:spPr>
          <a:xfrm>
            <a:off x="685800" y="3886200"/>
            <a:ext cx="7848600" cy="1752600"/>
          </a:xfrm>
        </p:spPr>
        <p:txBody>
          <a:bodyPr>
            <a:normAutofit/>
          </a:bodyPr>
          <a:lstStyle>
            <a:lvl1pPr algn="ctr">
              <a:lnSpc>
                <a:spcPts val="5000"/>
              </a:lnSpc>
              <a:defRPr sz="5400" b="1" baseline="0">
                <a:solidFill>
                  <a:srgbClr val="298C91"/>
                </a:solidFill>
                <a:effectLst>
                  <a:outerShdw blurRad="38100" dist="38100" dir="2700000" algn="tl">
                    <a:srgbClr val="000000">
                      <a:alpha val="43137"/>
                    </a:srgbClr>
                  </a:outerShdw>
                </a:effectLst>
                <a:latin typeface="Arial Black" panose="020B0A04020102020204" pitchFamily="34" charset="0"/>
                <a:ea typeface="Verdana" panose="020B0604030504040204" pitchFamily="34" charset="0"/>
                <a:cs typeface="Arial" panose="020B0604020202020204" pitchFamily="34" charset="0"/>
              </a:defRPr>
            </a:lvl1pPr>
          </a:lstStyle>
          <a:p>
            <a:r>
              <a:rPr lang="en-US" dirty="0" smtClean="0"/>
              <a:t>Click to add course name and title</a:t>
            </a:r>
            <a:endParaRPr lang="en-US" dirty="0"/>
          </a:p>
        </p:txBody>
      </p:sp>
    </p:spTree>
    <p:extLst>
      <p:ext uri="{BB962C8B-B14F-4D97-AF65-F5344CB8AC3E}">
        <p14:creationId xmlns:p14="http://schemas.microsoft.com/office/powerpoint/2010/main" val="337229786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3"/>
          <p:cNvSpPr>
            <a:spLocks noGrp="1" noChangeArrowheads="1"/>
          </p:cNvSpPr>
          <p:nvPr>
            <p:ph type="sldNum" sz="quarter" idx="4"/>
          </p:nvPr>
        </p:nvSpPr>
        <p:spPr bwMode="auto">
          <a:xfrm>
            <a:off x="6981825" y="6492875"/>
            <a:ext cx="2133600" cy="3556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000" b="0">
                <a:solidFill>
                  <a:schemeClr val="tx1"/>
                </a:solidFill>
              </a:defRPr>
            </a:lvl1pPr>
          </a:lstStyle>
          <a:p>
            <a:fld id="{0C0AB285-F562-4FF5-BD33-659C314DA2F3}" type="slidenum">
              <a:rPr lang="en-US" smtClean="0"/>
              <a:pPr/>
              <a:t>‹#›</a:t>
            </a:fld>
            <a:endParaRPr lang="en-US"/>
          </a:p>
        </p:txBody>
      </p:sp>
    </p:spTree>
    <p:extLst>
      <p:ext uri="{BB962C8B-B14F-4D97-AF65-F5344CB8AC3E}">
        <p14:creationId xmlns:p14="http://schemas.microsoft.com/office/powerpoint/2010/main" val="1565250164"/>
      </p:ext>
    </p:extLst>
  </p:cSld>
  <p:clrMapOvr>
    <a:masterClrMapping/>
  </p:clrMapOvr>
  <p:transition>
    <p:cover dir="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sz="3600" b="1"/>
            </a:lvl1p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noChangeArrowheads="1"/>
          </p:cNvSpPr>
          <p:nvPr>
            <p:ph type="sldNum" sz="quarter" idx="4"/>
          </p:nvPr>
        </p:nvSpPr>
        <p:spPr bwMode="auto">
          <a:xfrm>
            <a:off x="6981825" y="6492875"/>
            <a:ext cx="2133600" cy="3556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000" b="0">
                <a:solidFill>
                  <a:schemeClr val="tx1"/>
                </a:solidFill>
              </a:defRPr>
            </a:lvl1pPr>
          </a:lstStyle>
          <a:p>
            <a:fld id="{0C0AB285-F562-4FF5-BD33-659C314DA2F3}" type="slidenum">
              <a:rPr lang="en-US" smtClean="0"/>
              <a:pPr/>
              <a:t>‹#›</a:t>
            </a:fld>
            <a:endParaRPr lang="en-US"/>
          </a:p>
        </p:txBody>
      </p:sp>
    </p:spTree>
    <p:extLst>
      <p:ext uri="{BB962C8B-B14F-4D97-AF65-F5344CB8AC3E}">
        <p14:creationId xmlns:p14="http://schemas.microsoft.com/office/powerpoint/2010/main" val="2152698214"/>
      </p:ext>
    </p:extLst>
  </p:cSld>
  <p:clrMapOvr>
    <a:masterClrMapping/>
  </p:clrMapOvr>
  <p:transition>
    <p:cover dir="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9_Summary">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16" y="0"/>
            <a:ext cx="9144000" cy="1168400"/>
          </a:xfrm>
          <a:prstGeom prst="rect">
            <a:avLst/>
          </a:prstGeom>
        </p:spPr>
      </p:pic>
      <p:sp>
        <p:nvSpPr>
          <p:cNvPr id="13" name="Date Placeholder 12"/>
          <p:cNvSpPr>
            <a:spLocks noGrp="1"/>
          </p:cNvSpPr>
          <p:nvPr>
            <p:ph type="dt" sz="half" idx="10"/>
          </p:nvPr>
        </p:nvSpPr>
        <p:spPr>
          <a:xfrm>
            <a:off x="457200" y="6400800"/>
            <a:ext cx="2133600" cy="365125"/>
          </a:xfrm>
          <a:prstGeom prst="rect">
            <a:avLst/>
          </a:prstGeom>
        </p:spPr>
        <p:txBody>
          <a:bodyPr/>
          <a:lstStyle>
            <a:lvl1pPr>
              <a:defRPr sz="1200">
                <a:solidFill>
                  <a:srgbClr val="298C91"/>
                </a:solidFill>
                <a:latin typeface="Arial" panose="020B0604020202020204" pitchFamily="34" charset="0"/>
                <a:cs typeface="Arial" panose="020B0604020202020204" pitchFamily="34" charset="0"/>
              </a:defRPr>
            </a:lvl1pPr>
          </a:lstStyle>
          <a:p>
            <a:endParaRPr lang="en-US" dirty="0"/>
          </a:p>
        </p:txBody>
      </p:sp>
      <p:sp>
        <p:nvSpPr>
          <p:cNvPr id="2" name="Title 1"/>
          <p:cNvSpPr>
            <a:spLocks noGrp="1"/>
          </p:cNvSpPr>
          <p:nvPr>
            <p:ph type="title"/>
          </p:nvPr>
        </p:nvSpPr>
        <p:spPr>
          <a:xfrm>
            <a:off x="457200" y="609600"/>
            <a:ext cx="8229600" cy="533400"/>
          </a:xfrm>
        </p:spPr>
        <p:txBody>
          <a:bodyPr>
            <a:normAutofit/>
          </a:bodyPr>
          <a:lstStyle>
            <a:lvl1pPr algn="r">
              <a:defRPr sz="2600" b="1">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dirty="0" smtClean="0"/>
              <a:t>Click to edit Master title style</a:t>
            </a:r>
            <a:endParaRPr lang="en-US" dirty="0"/>
          </a:p>
        </p:txBody>
      </p:sp>
      <p:sp>
        <p:nvSpPr>
          <p:cNvPr id="10" name="TextBox 9"/>
          <p:cNvSpPr txBox="1"/>
          <p:nvPr userDrawn="1"/>
        </p:nvSpPr>
        <p:spPr>
          <a:xfrm>
            <a:off x="3657600" y="40957"/>
            <a:ext cx="5105400" cy="492443"/>
          </a:xfrm>
          <a:prstGeom prst="rect">
            <a:avLst/>
          </a:prstGeom>
          <a:noFill/>
        </p:spPr>
        <p:txBody>
          <a:bodyPr wrap="square" rtlCol="0">
            <a:spAutoFit/>
          </a:bodyPr>
          <a:lstStyle/>
          <a:p>
            <a:pPr algn="r"/>
            <a:r>
              <a:rPr lang="en-US" sz="2600" b="1" i="1" dirty="0" smtClean="0">
                <a:solidFill>
                  <a:srgbClr val="FFFF0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Summary</a:t>
            </a:r>
            <a:endParaRPr lang="en-US" sz="2600" b="1" i="1" dirty="0">
              <a:solidFill>
                <a:srgbClr val="FFFF0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endParaRPr>
          </a:p>
        </p:txBody>
      </p:sp>
      <p:sp>
        <p:nvSpPr>
          <p:cNvPr id="14" name="Footer Placeholder 13"/>
          <p:cNvSpPr>
            <a:spLocks noGrp="1"/>
          </p:cNvSpPr>
          <p:nvPr>
            <p:ph type="ftr" sz="quarter" idx="11"/>
          </p:nvPr>
        </p:nvSpPr>
        <p:spPr>
          <a:xfrm>
            <a:off x="5867400" y="6400800"/>
            <a:ext cx="2514600" cy="365125"/>
          </a:xfrm>
        </p:spPr>
        <p:txBody>
          <a:bodyPr/>
          <a:lstStyle>
            <a:lvl1pPr>
              <a:defRPr>
                <a:solidFill>
                  <a:srgbClr val="298C91"/>
                </a:solidFill>
              </a:defRPr>
            </a:lvl1pPr>
          </a:lstStyle>
          <a:p>
            <a:r>
              <a:rPr lang="en-US" smtClean="0"/>
              <a:t>Risk Management</a:t>
            </a:r>
            <a:endParaRPr lang="en-US" dirty="0" smtClean="0"/>
          </a:p>
        </p:txBody>
      </p:sp>
      <p:sp>
        <p:nvSpPr>
          <p:cNvPr id="15" name="Slide Number Placeholder 14"/>
          <p:cNvSpPr>
            <a:spLocks noGrp="1"/>
          </p:cNvSpPr>
          <p:nvPr>
            <p:ph type="sldNum" sz="quarter" idx="12"/>
          </p:nvPr>
        </p:nvSpPr>
        <p:spPr/>
        <p:txBody>
          <a:bodyPr/>
          <a:lstStyle>
            <a:lvl1pPr>
              <a:defRPr>
                <a:solidFill>
                  <a:srgbClr val="298C91"/>
                </a:solidFill>
              </a:defRPr>
            </a:lvl1pPr>
          </a:lstStyle>
          <a:p>
            <a:fld id="{6105AA26-CC70-4E01-AC2D-AF066151D5E6}" type="slidenum">
              <a:rPr lang="en-US" smtClean="0"/>
              <a:pPr/>
              <a:t>‹#›</a:t>
            </a:fld>
            <a:endParaRPr lang="en-US" dirty="0"/>
          </a:p>
        </p:txBody>
      </p:sp>
      <p:sp>
        <p:nvSpPr>
          <p:cNvPr id="11" name="Content Placeholder 2"/>
          <p:cNvSpPr>
            <a:spLocks noGrp="1"/>
          </p:cNvSpPr>
          <p:nvPr>
            <p:ph idx="1"/>
          </p:nvPr>
        </p:nvSpPr>
        <p:spPr>
          <a:xfrm>
            <a:off x="457200" y="1600200"/>
            <a:ext cx="8229600" cy="4525963"/>
          </a:xfrm>
        </p:spPr>
        <p:txBody>
          <a:bodyPr/>
          <a:lstStyle>
            <a:lvl1pPr marL="342900" indent="-342900">
              <a:buClr>
                <a:srgbClr val="779C3A"/>
              </a:buClr>
              <a:buSzPct val="150000"/>
              <a:buFont typeface="Arial" panose="020B0604020202020204" pitchFamily="34" charset="0"/>
              <a:buChar char="•"/>
              <a:defRPr sz="2400">
                <a:latin typeface="Arial" panose="020B0604020202020204" pitchFamily="34" charset="0"/>
                <a:cs typeface="Arial" panose="020B0604020202020204" pitchFamily="34" charset="0"/>
              </a:defRPr>
            </a:lvl1pPr>
            <a:lvl2pPr marL="742950" indent="-285750">
              <a:buClr>
                <a:srgbClr val="779C3A"/>
              </a:buClr>
              <a:buSzPct val="150000"/>
              <a:buFont typeface="Arial" panose="020B0604020202020204" pitchFamily="34" charset="0"/>
              <a:buChar char="•"/>
              <a:defRPr sz="2200">
                <a:latin typeface="Arial" panose="020B0604020202020204" pitchFamily="34" charset="0"/>
                <a:cs typeface="Arial" panose="020B0604020202020204" pitchFamily="34" charset="0"/>
              </a:defRPr>
            </a:lvl2pPr>
            <a:lvl3pPr marL="1143000" indent="-228600">
              <a:buClr>
                <a:srgbClr val="779C3A"/>
              </a:buClr>
              <a:buSzPct val="150000"/>
              <a:buFont typeface="Arial" panose="020B0604020202020204" pitchFamily="34" charset="0"/>
              <a:buChar char="•"/>
              <a:defRPr sz="2000">
                <a:latin typeface="Arial" panose="020B0604020202020204" pitchFamily="34" charset="0"/>
                <a:cs typeface="Arial" panose="020B0604020202020204" pitchFamily="34" charset="0"/>
              </a:defRPr>
            </a:lvl3pPr>
            <a:lvl4pPr marL="1600200" indent="-228600">
              <a:buClr>
                <a:srgbClr val="779C3A"/>
              </a:buClr>
              <a:buSzPct val="150000"/>
              <a:buFont typeface="Arial" panose="020B0604020202020204" pitchFamily="34" charset="0"/>
              <a:buChar char="•"/>
              <a:defRPr sz="1800">
                <a:latin typeface="Arial" panose="020B0604020202020204" pitchFamily="34" charset="0"/>
                <a:cs typeface="Arial" panose="020B0604020202020204" pitchFamily="34" charset="0"/>
              </a:defRPr>
            </a:lvl4pPr>
            <a:lvl5pPr marL="2057400" indent="-228600">
              <a:buClr>
                <a:srgbClr val="779C3A"/>
              </a:buClr>
              <a:buSzPct val="150000"/>
              <a:buFont typeface="Arial" panose="020B0604020202020204" pitchFamily="34" charset="0"/>
              <a:buChar cha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407688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2_Lesson Title">
    <p:spTree>
      <p:nvGrpSpPr>
        <p:cNvPr id="1" name=""/>
        <p:cNvGrpSpPr/>
        <p:nvPr/>
      </p:nvGrpSpPr>
      <p:grpSpPr>
        <a:xfrm>
          <a:off x="0" y="0"/>
          <a:ext cx="0" cy="0"/>
          <a:chOff x="0" y="0"/>
          <a:chExt cx="0" cy="0"/>
        </a:xfrm>
      </p:grpSpPr>
      <p:sp>
        <p:nvSpPr>
          <p:cNvPr id="12" name="Slide Number Placeholder 19"/>
          <p:cNvSpPr>
            <a:spLocks noGrp="1"/>
          </p:cNvSpPr>
          <p:nvPr>
            <p:ph type="sldNum" sz="quarter" idx="12"/>
          </p:nvPr>
        </p:nvSpPr>
        <p:spPr>
          <a:xfrm>
            <a:off x="8229600" y="6400800"/>
            <a:ext cx="457200" cy="365125"/>
          </a:xfrm>
        </p:spPr>
        <p:txBody>
          <a:bodyPr/>
          <a:lstStyle>
            <a:lvl1pPr>
              <a:defRPr>
                <a:solidFill>
                  <a:schemeClr val="bg1"/>
                </a:solidFill>
              </a:defRPr>
            </a:lvl1pPr>
          </a:lstStyle>
          <a:p>
            <a:fld id="{6105AA26-CC70-4E01-AC2D-AF066151D5E6}" type="slidenum">
              <a:rPr lang="en-US" smtClean="0"/>
              <a:pPr/>
              <a:t>‹#›</a:t>
            </a:fld>
            <a:endParaRPr lang="en-US" dirty="0"/>
          </a:p>
        </p:txBody>
      </p:sp>
      <p:sp>
        <p:nvSpPr>
          <p:cNvPr id="13" name="Footer Placeholder 4"/>
          <p:cNvSpPr>
            <a:spLocks noGrp="1"/>
          </p:cNvSpPr>
          <p:nvPr>
            <p:ph type="ftr" sz="quarter" idx="11"/>
          </p:nvPr>
        </p:nvSpPr>
        <p:spPr>
          <a:xfrm>
            <a:off x="5867400" y="6400800"/>
            <a:ext cx="2514600" cy="365125"/>
          </a:xfrm>
        </p:spPr>
        <p:txBody>
          <a:bodyPr/>
          <a:lstStyle>
            <a:lvl1pPr>
              <a:defRPr>
                <a:solidFill>
                  <a:schemeClr val="bg1"/>
                </a:solidFill>
              </a:defRPr>
            </a:lvl1pPr>
          </a:lstStyle>
          <a:p>
            <a:r>
              <a:rPr lang="en-US" smtClean="0"/>
              <a:t>Risk Management</a:t>
            </a:r>
            <a:endParaRPr lang="en-US" dirty="0" smtClean="0"/>
          </a:p>
        </p:txBody>
      </p:sp>
      <p:pic>
        <p:nvPicPr>
          <p:cNvPr id="18" name="Picture 17" descr="Banner" title="Banne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4407408"/>
            <a:ext cx="9144000" cy="2450592"/>
          </a:xfrm>
          <a:prstGeom prst="rect">
            <a:avLst/>
          </a:prstGeom>
        </p:spPr>
      </p:pic>
      <p:pic>
        <p:nvPicPr>
          <p:cNvPr id="17" name="Picture 16" descr="DAU Logo" title="DAU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148584" y="457200"/>
            <a:ext cx="2795016" cy="1455738"/>
          </a:xfrm>
          <a:prstGeom prst="rect">
            <a:avLst/>
          </a:prstGeom>
        </p:spPr>
      </p:pic>
      <p:sp>
        <p:nvSpPr>
          <p:cNvPr id="2" name="Title 1"/>
          <p:cNvSpPr>
            <a:spLocks noGrp="1"/>
          </p:cNvSpPr>
          <p:nvPr>
            <p:ph type="ctrTitle" hasCustomPrompt="1"/>
          </p:nvPr>
        </p:nvSpPr>
        <p:spPr>
          <a:xfrm>
            <a:off x="0" y="2514600"/>
            <a:ext cx="9144000" cy="838200"/>
          </a:xfrm>
        </p:spPr>
        <p:txBody>
          <a:bodyPr>
            <a:normAutofit/>
          </a:bodyPr>
          <a:lstStyle>
            <a:lvl1pPr algn="ctr">
              <a:defRPr sz="3600" b="1">
                <a:solidFill>
                  <a:srgbClr val="298C91"/>
                </a:solidFill>
                <a:latin typeface="Arial Black" panose="020B0A04020102020204" pitchFamily="34" charset="0"/>
                <a:ea typeface="Verdana" panose="020B0604030504040204" pitchFamily="34" charset="0"/>
                <a:cs typeface="Arial" panose="020B0604020202020204" pitchFamily="34" charset="0"/>
              </a:defRPr>
            </a:lvl1pPr>
          </a:lstStyle>
          <a:p>
            <a:r>
              <a:rPr lang="en-US" dirty="0" smtClean="0"/>
              <a:t>Click to add lesson number and title</a:t>
            </a:r>
            <a:endParaRPr lang="en-US" dirty="0"/>
          </a:p>
        </p:txBody>
      </p:sp>
    </p:spTree>
    <p:extLst>
      <p:ext uri="{BB962C8B-B14F-4D97-AF65-F5344CB8AC3E}">
        <p14:creationId xmlns:p14="http://schemas.microsoft.com/office/powerpoint/2010/main" val="3077756512"/>
      </p:ext>
    </p:extLst>
  </p:cSld>
  <p:clrMapOvr>
    <a:masterClrMapping/>
  </p:clrMapOvr>
  <p:timing>
    <p:tnLst>
      <p:par>
        <p:cTn id="1" dur="indefinite" restart="never" nodeType="tmRoot"/>
      </p:par>
    </p:tnLst>
  </p:timing>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3_Learning Objectives">
    <p:spTree>
      <p:nvGrpSpPr>
        <p:cNvPr id="1" name=""/>
        <p:cNvGrpSpPr/>
        <p:nvPr/>
      </p:nvGrpSpPr>
      <p:grpSpPr>
        <a:xfrm>
          <a:off x="0" y="0"/>
          <a:ext cx="0" cy="0"/>
          <a:chOff x="0" y="0"/>
          <a:chExt cx="0" cy="0"/>
        </a:xfrm>
      </p:grpSpPr>
      <p:pic>
        <p:nvPicPr>
          <p:cNvPr id="3" name="Picture 2" descr="Banner" title="Banne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1168400"/>
          </a:xfrm>
          <a:prstGeom prst="rect">
            <a:avLst/>
          </a:prstGeom>
        </p:spPr>
      </p:pic>
      <p:sp>
        <p:nvSpPr>
          <p:cNvPr id="13" name="Date Placeholder 12"/>
          <p:cNvSpPr>
            <a:spLocks noGrp="1"/>
          </p:cNvSpPr>
          <p:nvPr>
            <p:ph type="dt" sz="half" idx="10"/>
          </p:nvPr>
        </p:nvSpPr>
        <p:spPr>
          <a:xfrm>
            <a:off x="457200" y="6400800"/>
            <a:ext cx="2133600" cy="365125"/>
          </a:xfrm>
          <a:prstGeom prst="rect">
            <a:avLst/>
          </a:prstGeom>
        </p:spPr>
        <p:txBody>
          <a:bodyPr/>
          <a:lstStyle>
            <a:lvl1pPr>
              <a:defRPr>
                <a:solidFill>
                  <a:schemeClr val="tx1"/>
                </a:solidFill>
              </a:defRPr>
            </a:lvl1pPr>
          </a:lstStyle>
          <a:p>
            <a:endParaRPr lang="en-US" dirty="0"/>
          </a:p>
        </p:txBody>
      </p:sp>
      <p:sp>
        <p:nvSpPr>
          <p:cNvPr id="2" name="Title 1"/>
          <p:cNvSpPr>
            <a:spLocks noGrp="1"/>
          </p:cNvSpPr>
          <p:nvPr>
            <p:ph type="title" hasCustomPrompt="1"/>
          </p:nvPr>
        </p:nvSpPr>
        <p:spPr>
          <a:xfrm>
            <a:off x="457200" y="609600"/>
            <a:ext cx="8229600" cy="533400"/>
          </a:xfrm>
        </p:spPr>
        <p:txBody>
          <a:bodyPr>
            <a:normAutofit/>
          </a:bodyPr>
          <a:lstStyle>
            <a:lvl1pPr algn="r">
              <a:defRPr sz="2600" b="1">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dirty="0" smtClean="0"/>
              <a:t>Type “Today day we will learn to:”</a:t>
            </a:r>
            <a:endParaRPr lang="en-US" dirty="0"/>
          </a:p>
        </p:txBody>
      </p:sp>
      <p:sp>
        <p:nvSpPr>
          <p:cNvPr id="10" name="TextBox 9"/>
          <p:cNvSpPr txBox="1"/>
          <p:nvPr userDrawn="1"/>
        </p:nvSpPr>
        <p:spPr>
          <a:xfrm>
            <a:off x="3657600" y="40957"/>
            <a:ext cx="5105400" cy="492443"/>
          </a:xfrm>
          <a:prstGeom prst="rect">
            <a:avLst/>
          </a:prstGeom>
          <a:noFill/>
        </p:spPr>
        <p:txBody>
          <a:bodyPr wrap="square" rtlCol="0">
            <a:spAutoFit/>
          </a:bodyPr>
          <a:lstStyle/>
          <a:p>
            <a:pPr algn="r"/>
            <a:r>
              <a:rPr lang="en-US" sz="2600" b="1" i="1" dirty="0" smtClean="0">
                <a:solidFill>
                  <a:srgbClr val="75F1D3"/>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Learning Objectives</a:t>
            </a:r>
            <a:endParaRPr lang="en-US" sz="2600" b="1" i="1" dirty="0">
              <a:solidFill>
                <a:srgbClr val="75F1D3"/>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endParaRPr>
          </a:p>
        </p:txBody>
      </p:sp>
      <p:sp>
        <p:nvSpPr>
          <p:cNvPr id="14" name="Footer Placeholder 13"/>
          <p:cNvSpPr>
            <a:spLocks noGrp="1"/>
          </p:cNvSpPr>
          <p:nvPr>
            <p:ph type="ftr" sz="quarter" idx="11"/>
          </p:nvPr>
        </p:nvSpPr>
        <p:spPr>
          <a:xfrm>
            <a:off x="5867400" y="6400800"/>
            <a:ext cx="2514600" cy="365125"/>
          </a:xfrm>
        </p:spPr>
        <p:txBody>
          <a:bodyPr/>
          <a:lstStyle>
            <a:lvl1pPr>
              <a:defRPr>
                <a:solidFill>
                  <a:srgbClr val="298C91"/>
                </a:solidFill>
              </a:defRPr>
            </a:lvl1pPr>
          </a:lstStyle>
          <a:p>
            <a:r>
              <a:rPr lang="en-US" dirty="0" smtClean="0"/>
              <a:t>Systems Design</a:t>
            </a:r>
          </a:p>
        </p:txBody>
      </p:sp>
      <p:sp>
        <p:nvSpPr>
          <p:cNvPr id="15" name="Slide Number Placeholder 14"/>
          <p:cNvSpPr>
            <a:spLocks noGrp="1"/>
          </p:cNvSpPr>
          <p:nvPr>
            <p:ph type="sldNum" sz="quarter" idx="12"/>
          </p:nvPr>
        </p:nvSpPr>
        <p:spPr/>
        <p:txBody>
          <a:bodyPr/>
          <a:lstStyle>
            <a:lvl1pPr>
              <a:defRPr>
                <a:solidFill>
                  <a:srgbClr val="298C91"/>
                </a:solidFill>
              </a:defRPr>
            </a:lvl1pPr>
          </a:lstStyle>
          <a:p>
            <a:fld id="{6105AA26-CC70-4E01-AC2D-AF066151D5E6}" type="slidenum">
              <a:rPr lang="en-US" smtClean="0"/>
              <a:pPr/>
              <a:t>‹#›</a:t>
            </a:fld>
            <a:endParaRPr lang="en-US" dirty="0"/>
          </a:p>
        </p:txBody>
      </p:sp>
      <p:sp>
        <p:nvSpPr>
          <p:cNvPr id="9" name="Content Placeholder 2"/>
          <p:cNvSpPr>
            <a:spLocks noGrp="1"/>
          </p:cNvSpPr>
          <p:nvPr>
            <p:ph idx="1"/>
          </p:nvPr>
        </p:nvSpPr>
        <p:spPr>
          <a:xfrm>
            <a:off x="457200" y="1600200"/>
            <a:ext cx="8229600" cy="4525963"/>
          </a:xfrm>
        </p:spPr>
        <p:txBody>
          <a:bodyPr/>
          <a:lstStyle>
            <a:lvl1pPr marL="342900" indent="-342900">
              <a:buClr>
                <a:srgbClr val="6F44BC"/>
              </a:buClr>
              <a:buSzPct val="150000"/>
              <a:buFont typeface="Arial" panose="020B0604020202020204" pitchFamily="34" charset="0"/>
              <a:buChar char="•"/>
              <a:defRPr sz="2400">
                <a:latin typeface="Arial" panose="020B0604020202020204" pitchFamily="34" charset="0"/>
                <a:cs typeface="Arial" panose="020B0604020202020204" pitchFamily="34" charset="0"/>
              </a:defRPr>
            </a:lvl1pPr>
            <a:lvl2pPr marL="742950" indent="-285750">
              <a:buClr>
                <a:srgbClr val="6F44BC"/>
              </a:buClr>
              <a:buSzPct val="150000"/>
              <a:buFont typeface="Arial" panose="020B0604020202020204" pitchFamily="34" charset="0"/>
              <a:buChar char="-"/>
              <a:defRPr sz="2200">
                <a:latin typeface="Arial" panose="020B0604020202020204" pitchFamily="34" charset="0"/>
                <a:cs typeface="Arial" panose="020B0604020202020204" pitchFamily="34" charset="0"/>
              </a:defRPr>
            </a:lvl2pPr>
            <a:lvl3pPr marL="1143000" indent="-228600">
              <a:buClr>
                <a:srgbClr val="6F44BC"/>
              </a:buClr>
              <a:buSzPct val="150000"/>
              <a:buFont typeface="Arial" panose="020B0604020202020204" pitchFamily="34" charset="0"/>
              <a:buChar char="-"/>
              <a:defRPr sz="2000">
                <a:latin typeface="Arial" panose="020B0604020202020204" pitchFamily="34" charset="0"/>
                <a:cs typeface="Arial" panose="020B0604020202020204" pitchFamily="34" charset="0"/>
              </a:defRPr>
            </a:lvl3pPr>
            <a:lvl4pPr marL="1600200" indent="-228600">
              <a:buClr>
                <a:srgbClr val="6F44BC"/>
              </a:buClr>
              <a:buSzPct val="150000"/>
              <a:buFont typeface="Arial" panose="020B0604020202020204" pitchFamily="34" charset="0"/>
              <a:buChar char="-"/>
              <a:defRPr sz="1800">
                <a:latin typeface="Arial" panose="020B0604020202020204" pitchFamily="34" charset="0"/>
                <a:cs typeface="Arial" panose="020B0604020202020204" pitchFamily="34" charset="0"/>
              </a:defRPr>
            </a:lvl4pPr>
            <a:lvl5pPr marL="2057400" indent="-228600">
              <a:buClr>
                <a:srgbClr val="6F44BC"/>
              </a:buClr>
              <a:buSzPct val="150000"/>
              <a:buFont typeface="Arial" panose="020B0604020202020204" pitchFamily="34" charset="0"/>
              <a:buChar cha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93800332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4_Lesson Plan Status">
    <p:spTree>
      <p:nvGrpSpPr>
        <p:cNvPr id="1" name=""/>
        <p:cNvGrpSpPr/>
        <p:nvPr/>
      </p:nvGrpSpPr>
      <p:grpSpPr>
        <a:xfrm>
          <a:off x="0" y="0"/>
          <a:ext cx="0" cy="0"/>
          <a:chOff x="0" y="0"/>
          <a:chExt cx="0" cy="0"/>
        </a:xfrm>
      </p:grpSpPr>
      <p:pic>
        <p:nvPicPr>
          <p:cNvPr id="13" name="Picture 12" descr="Banner" title="Banne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1168400"/>
          </a:xfrm>
          <a:prstGeom prst="rect">
            <a:avLst/>
          </a:prstGeom>
        </p:spPr>
      </p:pic>
      <p:sp>
        <p:nvSpPr>
          <p:cNvPr id="2" name="Title 1"/>
          <p:cNvSpPr>
            <a:spLocks noGrp="1"/>
          </p:cNvSpPr>
          <p:nvPr>
            <p:ph type="title" hasCustomPrompt="1"/>
          </p:nvPr>
        </p:nvSpPr>
        <p:spPr>
          <a:xfrm>
            <a:off x="457200" y="609600"/>
            <a:ext cx="8229600" cy="533400"/>
          </a:xfrm>
        </p:spPr>
        <p:txBody>
          <a:bodyPr>
            <a:normAutofit/>
          </a:bodyPr>
          <a:lstStyle>
            <a:lvl1pPr algn="r">
              <a:defRPr sz="2600" b="1">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dirty="0" smtClean="0"/>
              <a:t>Type “Lesson Plan:”1st time, then “Lesson Plan Status”</a:t>
            </a:r>
            <a:endParaRPr lang="en-US" dirty="0"/>
          </a:p>
        </p:txBody>
      </p:sp>
      <p:sp>
        <p:nvSpPr>
          <p:cNvPr id="10" name="TextBox 9"/>
          <p:cNvSpPr txBox="1"/>
          <p:nvPr userDrawn="1"/>
        </p:nvSpPr>
        <p:spPr>
          <a:xfrm>
            <a:off x="3657600" y="40957"/>
            <a:ext cx="5105400" cy="492443"/>
          </a:xfrm>
          <a:prstGeom prst="rect">
            <a:avLst/>
          </a:prstGeom>
          <a:noFill/>
        </p:spPr>
        <p:txBody>
          <a:bodyPr wrap="square" rtlCol="0">
            <a:spAutoFit/>
          </a:bodyPr>
          <a:lstStyle/>
          <a:p>
            <a:pPr algn="r"/>
            <a:r>
              <a:rPr lang="en-US" sz="2600" b="1" i="1" dirty="0" smtClean="0">
                <a:solidFill>
                  <a:srgbClr val="75F1D3"/>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Lesson Overview</a:t>
            </a:r>
            <a:endParaRPr lang="en-US" sz="2600" b="1" i="1" dirty="0">
              <a:solidFill>
                <a:srgbClr val="75F1D3"/>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endParaRPr>
          </a:p>
        </p:txBody>
      </p:sp>
      <p:sp>
        <p:nvSpPr>
          <p:cNvPr id="14" name="Footer Placeholder 13"/>
          <p:cNvSpPr>
            <a:spLocks noGrp="1"/>
          </p:cNvSpPr>
          <p:nvPr>
            <p:ph type="ftr" sz="quarter" idx="11"/>
          </p:nvPr>
        </p:nvSpPr>
        <p:spPr>
          <a:xfrm>
            <a:off x="5867400" y="6400800"/>
            <a:ext cx="2514600" cy="365125"/>
          </a:xfrm>
        </p:spPr>
        <p:txBody>
          <a:bodyPr/>
          <a:lstStyle>
            <a:lvl1pPr>
              <a:defRPr>
                <a:solidFill>
                  <a:srgbClr val="298C91"/>
                </a:solidFill>
              </a:defRPr>
            </a:lvl1pPr>
          </a:lstStyle>
          <a:p>
            <a:r>
              <a:rPr lang="en-US" dirty="0" smtClean="0"/>
              <a:t>Systems Design</a:t>
            </a:r>
          </a:p>
        </p:txBody>
      </p:sp>
      <p:sp>
        <p:nvSpPr>
          <p:cNvPr id="15" name="Slide Number Placeholder 14"/>
          <p:cNvSpPr>
            <a:spLocks noGrp="1"/>
          </p:cNvSpPr>
          <p:nvPr>
            <p:ph type="sldNum" sz="quarter" idx="12"/>
          </p:nvPr>
        </p:nvSpPr>
        <p:spPr/>
        <p:txBody>
          <a:bodyPr/>
          <a:lstStyle>
            <a:lvl1pPr>
              <a:defRPr>
                <a:solidFill>
                  <a:srgbClr val="298C91"/>
                </a:solidFill>
              </a:defRPr>
            </a:lvl1pPr>
          </a:lstStyle>
          <a:p>
            <a:fld id="{6105AA26-CC70-4E01-AC2D-AF066151D5E6}" type="slidenum">
              <a:rPr lang="en-US" smtClean="0"/>
              <a:pPr/>
              <a:t>‹#›</a:t>
            </a:fld>
            <a:endParaRPr lang="en-US" dirty="0"/>
          </a:p>
        </p:txBody>
      </p:sp>
      <p:sp>
        <p:nvSpPr>
          <p:cNvPr id="11" name="Content Placeholder 2"/>
          <p:cNvSpPr>
            <a:spLocks noGrp="1"/>
          </p:cNvSpPr>
          <p:nvPr>
            <p:ph idx="1"/>
          </p:nvPr>
        </p:nvSpPr>
        <p:spPr>
          <a:xfrm>
            <a:off x="457200" y="1600200"/>
            <a:ext cx="8229600" cy="4525963"/>
          </a:xfrm>
        </p:spPr>
        <p:txBody>
          <a:bodyPr/>
          <a:lstStyle>
            <a:lvl1pPr marL="342900" indent="-342900">
              <a:buClr>
                <a:srgbClr val="7030A0"/>
              </a:buClr>
              <a:buSzPct val="150000"/>
              <a:buFont typeface="Arial" panose="020B0604020202020204" pitchFamily="34" charset="0"/>
              <a:buChar char="•"/>
              <a:defRPr sz="2400">
                <a:latin typeface="Arial" panose="020B0604020202020204" pitchFamily="34" charset="0"/>
                <a:cs typeface="Arial" panose="020B0604020202020204" pitchFamily="34" charset="0"/>
              </a:defRPr>
            </a:lvl1pPr>
            <a:lvl2pPr marL="742950" indent="-285750">
              <a:buClr>
                <a:srgbClr val="7030A0"/>
              </a:buClr>
              <a:buSzPct val="150000"/>
              <a:buFont typeface="Arial" panose="020B0604020202020204" pitchFamily="34" charset="0"/>
              <a:buChar char="-"/>
              <a:defRPr sz="2200">
                <a:latin typeface="Arial" panose="020B0604020202020204" pitchFamily="34" charset="0"/>
                <a:cs typeface="Arial" panose="020B0604020202020204" pitchFamily="34" charset="0"/>
              </a:defRPr>
            </a:lvl2pPr>
            <a:lvl3pPr marL="1143000" indent="-228600">
              <a:buClr>
                <a:srgbClr val="7030A0"/>
              </a:buClr>
              <a:buSzPct val="150000"/>
              <a:buFont typeface="Arial" panose="020B0604020202020204" pitchFamily="34" charset="0"/>
              <a:buChar char="-"/>
              <a:defRPr sz="2000">
                <a:latin typeface="Arial" panose="020B0604020202020204" pitchFamily="34" charset="0"/>
                <a:cs typeface="Arial" panose="020B0604020202020204" pitchFamily="34" charset="0"/>
              </a:defRPr>
            </a:lvl3pPr>
            <a:lvl4pPr marL="1600200" indent="-228600">
              <a:buClr>
                <a:srgbClr val="7030A0"/>
              </a:buClr>
              <a:buSzPct val="150000"/>
              <a:buFont typeface="Arial" panose="020B0604020202020204" pitchFamily="34" charset="0"/>
              <a:buChar char="-"/>
              <a:defRPr sz="1800">
                <a:latin typeface="Arial" panose="020B0604020202020204" pitchFamily="34" charset="0"/>
                <a:cs typeface="Arial" panose="020B0604020202020204" pitchFamily="34" charset="0"/>
              </a:defRPr>
            </a:lvl4pPr>
            <a:lvl5pPr marL="2057400" indent="-228600">
              <a:buClr>
                <a:srgbClr val="7030A0"/>
              </a:buClr>
              <a:buSzPct val="150000"/>
              <a:buFont typeface="Arial" panose="020B0604020202020204" pitchFamily="34" charset="0"/>
              <a:buChar cha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99664082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20" name="Slide Number Placeholder 19"/>
          <p:cNvSpPr>
            <a:spLocks noGrp="1"/>
          </p:cNvSpPr>
          <p:nvPr>
            <p:ph type="sldNum" sz="quarter" idx="12"/>
          </p:nvPr>
        </p:nvSpPr>
        <p:spPr/>
        <p:txBody>
          <a:bodyPr/>
          <a:lstStyle>
            <a:lvl1pPr>
              <a:defRPr>
                <a:solidFill>
                  <a:srgbClr val="298C91"/>
                </a:solidFill>
              </a:defRPr>
            </a:lvl1pPr>
          </a:lstStyle>
          <a:p>
            <a:fld id="{6105AA26-CC70-4E01-AC2D-AF066151D5E6}" type="slidenum">
              <a:rPr lang="en-US" smtClean="0"/>
              <a:pPr/>
              <a:t>‹#›</a:t>
            </a:fld>
            <a:endParaRPr lang="en-US" dirty="0"/>
          </a:p>
        </p:txBody>
      </p:sp>
      <p:sp>
        <p:nvSpPr>
          <p:cNvPr id="19" name="Footer Placeholder 18"/>
          <p:cNvSpPr>
            <a:spLocks noGrp="1"/>
          </p:cNvSpPr>
          <p:nvPr>
            <p:ph type="ftr" sz="quarter" idx="11"/>
          </p:nvPr>
        </p:nvSpPr>
        <p:spPr>
          <a:xfrm>
            <a:off x="5867400" y="6400800"/>
            <a:ext cx="2514600" cy="365125"/>
          </a:xfrm>
        </p:spPr>
        <p:txBody>
          <a:bodyPr/>
          <a:lstStyle>
            <a:lvl1pPr>
              <a:defRPr>
                <a:solidFill>
                  <a:srgbClr val="298C91"/>
                </a:solidFill>
              </a:defRPr>
            </a:lvl1pPr>
          </a:lstStyle>
          <a:p>
            <a:r>
              <a:rPr lang="en-US" dirty="0" smtClean="0"/>
              <a:t>Systems Design</a:t>
            </a:r>
          </a:p>
        </p:txBody>
      </p:sp>
      <p:sp>
        <p:nvSpPr>
          <p:cNvPr id="3" name="Content Placeholder 2"/>
          <p:cNvSpPr>
            <a:spLocks noGrp="1"/>
          </p:cNvSpPr>
          <p:nvPr>
            <p:ph idx="1"/>
          </p:nvPr>
        </p:nvSpPr>
        <p:spPr/>
        <p:txBody>
          <a:bodyPr/>
          <a:lstStyle>
            <a:lvl1pPr marL="342900" indent="-342900">
              <a:buClr>
                <a:srgbClr val="0070C0"/>
              </a:buClr>
              <a:buSzPct val="150000"/>
              <a:buFont typeface="Arial" panose="020B0604020202020204" pitchFamily="34" charset="0"/>
              <a:buChar char="•"/>
              <a:defRPr sz="2400">
                <a:latin typeface="Arial" panose="020B0604020202020204" pitchFamily="34" charset="0"/>
                <a:cs typeface="Arial" panose="020B0604020202020204" pitchFamily="34" charset="0"/>
              </a:defRPr>
            </a:lvl1pPr>
            <a:lvl2pPr marL="742950" indent="-285750">
              <a:buClr>
                <a:srgbClr val="0070C0"/>
              </a:buClr>
              <a:buSzPct val="150000"/>
              <a:buFont typeface="Arial" panose="020B0604020202020204" pitchFamily="34" charset="0"/>
              <a:buChar char="-"/>
              <a:defRPr sz="2200">
                <a:latin typeface="Arial" panose="020B0604020202020204" pitchFamily="34" charset="0"/>
                <a:cs typeface="Arial" panose="020B0604020202020204" pitchFamily="34" charset="0"/>
              </a:defRPr>
            </a:lvl2pPr>
            <a:lvl3pPr marL="1143000" indent="-228600">
              <a:buClr>
                <a:srgbClr val="0070C0"/>
              </a:buClr>
              <a:buSzPct val="150000"/>
              <a:buFont typeface="Arial" panose="020B0604020202020204" pitchFamily="34" charset="0"/>
              <a:buChar char="-"/>
              <a:defRPr sz="2000">
                <a:latin typeface="Arial" panose="020B0604020202020204" pitchFamily="34" charset="0"/>
                <a:cs typeface="Arial" panose="020B0604020202020204" pitchFamily="34" charset="0"/>
              </a:defRPr>
            </a:lvl3pPr>
            <a:lvl4pPr marL="1600200" indent="-228600">
              <a:buClr>
                <a:srgbClr val="0070C0"/>
              </a:buClr>
              <a:buSzPct val="150000"/>
              <a:buFont typeface="Arial" panose="020B0604020202020204" pitchFamily="34" charset="0"/>
              <a:buChar char="-"/>
              <a:defRPr sz="1800">
                <a:latin typeface="Arial" panose="020B0604020202020204" pitchFamily="34" charset="0"/>
                <a:cs typeface="Arial" panose="020B0604020202020204" pitchFamily="34" charset="0"/>
              </a:defRPr>
            </a:lvl4pPr>
            <a:lvl5pPr marL="2057400" indent="-228600">
              <a:buClr>
                <a:srgbClr val="0070C0"/>
              </a:buClr>
              <a:buSzPct val="150000"/>
              <a:buFont typeface="Arial" panose="020B0604020202020204" pitchFamily="34" charset="0"/>
              <a:buChar cha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Title 16"/>
          <p:cNvSpPr>
            <a:spLocks noGrp="1"/>
          </p:cNvSpPr>
          <p:nvPr>
            <p:ph type="title"/>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316980891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6_Two Columns">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lvl1pPr>
              <a:defRPr>
                <a:solidFill>
                  <a:srgbClr val="298C91"/>
                </a:solidFill>
              </a:defRPr>
            </a:lvl1pPr>
          </a:lstStyle>
          <a:p>
            <a:fld id="{6105AA26-CC70-4E01-AC2D-AF066151D5E6}" type="slidenum">
              <a:rPr lang="en-US" smtClean="0"/>
              <a:pPr/>
              <a:t>‹#›</a:t>
            </a:fld>
            <a:endParaRPr lang="en-US" dirty="0"/>
          </a:p>
        </p:txBody>
      </p:sp>
      <p:sp>
        <p:nvSpPr>
          <p:cNvPr id="6" name="Footer Placeholder 5"/>
          <p:cNvSpPr>
            <a:spLocks noGrp="1"/>
          </p:cNvSpPr>
          <p:nvPr>
            <p:ph type="ftr" sz="quarter" idx="11"/>
          </p:nvPr>
        </p:nvSpPr>
        <p:spPr>
          <a:xfrm>
            <a:off x="5867400" y="6400800"/>
            <a:ext cx="2514600" cy="365125"/>
          </a:xfrm>
        </p:spPr>
        <p:txBody>
          <a:bodyPr/>
          <a:lstStyle>
            <a:lvl1pPr>
              <a:defRPr>
                <a:solidFill>
                  <a:srgbClr val="298C91"/>
                </a:solidFill>
              </a:defRPr>
            </a:lvl1pPr>
          </a:lstStyle>
          <a:p>
            <a:r>
              <a:rPr lang="en-US" dirty="0" smtClean="0"/>
              <a:t>Systems Design</a:t>
            </a:r>
          </a:p>
        </p:txBody>
      </p:sp>
      <p:sp>
        <p:nvSpPr>
          <p:cNvPr id="4" name="Content Placeholder 3"/>
          <p:cNvSpPr>
            <a:spLocks noGrp="1"/>
          </p:cNvSpPr>
          <p:nvPr>
            <p:ph sz="half" idx="2"/>
          </p:nvPr>
        </p:nvSpPr>
        <p:spPr>
          <a:xfrm>
            <a:off x="4648200" y="1600200"/>
            <a:ext cx="4038600" cy="4525963"/>
          </a:xfrm>
        </p:spPr>
        <p:txBody>
          <a:bodyPr/>
          <a:lstStyle>
            <a:lvl1pPr marL="342900" indent="-342900">
              <a:buClr>
                <a:srgbClr val="0070C0"/>
              </a:buClr>
              <a:buFont typeface="Arial" panose="020B0604020202020204" pitchFamily="34" charset="0"/>
              <a:buChar char="•"/>
              <a:defRPr sz="2400"/>
            </a:lvl1pPr>
            <a:lvl2pPr marL="742950" indent="-285750">
              <a:buClr>
                <a:srgbClr val="0070C0"/>
              </a:buClr>
              <a:buFont typeface="Arial" panose="020B0604020202020204" pitchFamily="34" charset="0"/>
              <a:buChar char="-"/>
              <a:defRPr sz="2200"/>
            </a:lvl2pPr>
            <a:lvl3pPr marL="1143000" indent="-228600">
              <a:buClr>
                <a:srgbClr val="0070C0"/>
              </a:buClr>
              <a:buFont typeface="Arial" panose="020B0604020202020204" pitchFamily="34" charset="0"/>
              <a:buChar char="-"/>
              <a:defRPr sz="2000"/>
            </a:lvl3pPr>
            <a:lvl4pPr marL="1600200" indent="-228600">
              <a:buClr>
                <a:srgbClr val="0070C0"/>
              </a:buClr>
              <a:buFont typeface="Arial" panose="020B0604020202020204" pitchFamily="34" charset="0"/>
              <a:buChar char="-"/>
              <a:defRPr sz="1800"/>
            </a:lvl4pPr>
            <a:lvl5pPr marL="2057400" indent="-228600">
              <a:buClr>
                <a:srgbClr val="0070C0"/>
              </a:buClr>
              <a:buFont typeface="Arial" panose="020B0604020202020204" pitchFamily="34" charset="0"/>
              <a:buChar cha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Content Placeholder 2"/>
          <p:cNvSpPr>
            <a:spLocks noGrp="1"/>
          </p:cNvSpPr>
          <p:nvPr>
            <p:ph sz="half" idx="1"/>
          </p:nvPr>
        </p:nvSpPr>
        <p:spPr>
          <a:xfrm>
            <a:off x="457200" y="1600200"/>
            <a:ext cx="4038600" cy="4525963"/>
          </a:xfrm>
        </p:spPr>
        <p:txBody>
          <a:bodyPr/>
          <a:lstStyle>
            <a:lvl1pPr marL="342900" indent="-342900">
              <a:buClr>
                <a:srgbClr val="0070C0"/>
              </a:buClr>
              <a:buFont typeface="Arial" panose="020B0604020202020204" pitchFamily="34" charset="0"/>
              <a:buChar char="•"/>
              <a:defRPr sz="2400"/>
            </a:lvl1pPr>
            <a:lvl2pPr marL="742950" indent="-285750">
              <a:buClr>
                <a:srgbClr val="0070C0"/>
              </a:buClr>
              <a:buFont typeface="Arial" panose="020B0604020202020204" pitchFamily="34" charset="0"/>
              <a:buChar char="-"/>
              <a:defRPr sz="2200"/>
            </a:lvl2pPr>
            <a:lvl3pPr marL="1143000" indent="-228600">
              <a:buClr>
                <a:srgbClr val="0070C0"/>
              </a:buClr>
              <a:buFont typeface="Arial" panose="020B0604020202020204" pitchFamily="34" charset="0"/>
              <a:buChar char="-"/>
              <a:defRPr sz="2000"/>
            </a:lvl3pPr>
            <a:lvl4pPr marL="1600200" indent="-228600">
              <a:buClr>
                <a:srgbClr val="0070C0"/>
              </a:buClr>
              <a:buFont typeface="Arial" panose="020B0604020202020204" pitchFamily="34" charset="0"/>
              <a:buChar char="-"/>
              <a:defRPr sz="1800"/>
            </a:lvl4pPr>
            <a:lvl5pPr marL="2057400" indent="-228600">
              <a:buClr>
                <a:srgbClr val="0070C0"/>
              </a:buClr>
              <a:buFont typeface="Arial" panose="020B0604020202020204" pitchFamily="34" charset="0"/>
              <a:buChar cha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360466153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7_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lvl1pPr>
              <a:defRPr>
                <a:solidFill>
                  <a:srgbClr val="298C91"/>
                </a:solidFill>
              </a:defRPr>
            </a:lvl1pPr>
          </a:lstStyle>
          <a:p>
            <a:fld id="{6105AA26-CC70-4E01-AC2D-AF066151D5E6}" type="slidenum">
              <a:rPr lang="en-US" smtClean="0"/>
              <a:pPr/>
              <a:t>‹#›</a:t>
            </a:fld>
            <a:endParaRPr lang="en-US" dirty="0"/>
          </a:p>
        </p:txBody>
      </p:sp>
      <p:sp>
        <p:nvSpPr>
          <p:cNvPr id="8" name="Footer Placeholder 7"/>
          <p:cNvSpPr>
            <a:spLocks noGrp="1"/>
          </p:cNvSpPr>
          <p:nvPr>
            <p:ph type="ftr" sz="quarter" idx="11"/>
          </p:nvPr>
        </p:nvSpPr>
        <p:spPr>
          <a:xfrm>
            <a:off x="5867400" y="6400800"/>
            <a:ext cx="2514600" cy="365125"/>
          </a:xfrm>
        </p:spPr>
        <p:txBody>
          <a:bodyPr/>
          <a:lstStyle>
            <a:lvl1pPr>
              <a:defRPr>
                <a:solidFill>
                  <a:srgbClr val="298C91"/>
                </a:solidFill>
              </a:defRPr>
            </a:lvl1pPr>
          </a:lstStyle>
          <a:p>
            <a:r>
              <a:rPr lang="en-US" dirty="0" smtClean="0"/>
              <a:t>Systems Design</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295400"/>
            <a:ext cx="4041775" cy="8794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ext Placeholder 2"/>
          <p:cNvSpPr>
            <a:spLocks noGrp="1"/>
          </p:cNvSpPr>
          <p:nvPr>
            <p:ph type="body" idx="1"/>
          </p:nvPr>
        </p:nvSpPr>
        <p:spPr>
          <a:xfrm>
            <a:off x="457200" y="1371600"/>
            <a:ext cx="4040188" cy="8032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Tree>
    <p:extLst>
      <p:ext uri="{BB962C8B-B14F-4D97-AF65-F5344CB8AC3E}">
        <p14:creationId xmlns:p14="http://schemas.microsoft.com/office/powerpoint/2010/main" val="888066512"/>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8_Summary">
    <p:spTree>
      <p:nvGrpSpPr>
        <p:cNvPr id="1" name=""/>
        <p:cNvGrpSpPr/>
        <p:nvPr/>
      </p:nvGrpSpPr>
      <p:grpSpPr>
        <a:xfrm>
          <a:off x="0" y="0"/>
          <a:ext cx="0" cy="0"/>
          <a:chOff x="0" y="0"/>
          <a:chExt cx="0" cy="0"/>
        </a:xfrm>
      </p:grpSpPr>
      <p:sp>
        <p:nvSpPr>
          <p:cNvPr id="15" name="Slide Number Placeholder 14"/>
          <p:cNvSpPr>
            <a:spLocks noGrp="1"/>
          </p:cNvSpPr>
          <p:nvPr>
            <p:ph type="sldNum" sz="quarter" idx="12"/>
          </p:nvPr>
        </p:nvSpPr>
        <p:spPr/>
        <p:txBody>
          <a:bodyPr/>
          <a:lstStyle>
            <a:lvl1pPr>
              <a:defRPr>
                <a:solidFill>
                  <a:srgbClr val="298C91"/>
                </a:solidFill>
              </a:defRPr>
            </a:lvl1pPr>
          </a:lstStyle>
          <a:p>
            <a:fld id="{6105AA26-CC70-4E01-AC2D-AF066151D5E6}" type="slidenum">
              <a:rPr lang="en-US" smtClean="0"/>
              <a:pPr/>
              <a:t>‹#›</a:t>
            </a:fld>
            <a:endParaRPr lang="en-US" dirty="0"/>
          </a:p>
        </p:txBody>
      </p:sp>
      <p:sp>
        <p:nvSpPr>
          <p:cNvPr id="14" name="Footer Placeholder 13"/>
          <p:cNvSpPr>
            <a:spLocks noGrp="1"/>
          </p:cNvSpPr>
          <p:nvPr>
            <p:ph type="ftr" sz="quarter" idx="11"/>
          </p:nvPr>
        </p:nvSpPr>
        <p:spPr>
          <a:xfrm>
            <a:off x="5867400" y="6400800"/>
            <a:ext cx="2514600" cy="365125"/>
          </a:xfrm>
        </p:spPr>
        <p:txBody>
          <a:bodyPr/>
          <a:lstStyle>
            <a:lvl1pPr>
              <a:defRPr>
                <a:solidFill>
                  <a:srgbClr val="298C91"/>
                </a:solidFill>
              </a:defRPr>
            </a:lvl1pPr>
          </a:lstStyle>
          <a:p>
            <a:r>
              <a:rPr lang="en-US" dirty="0" smtClean="0"/>
              <a:t>Systems Design</a:t>
            </a:r>
          </a:p>
        </p:txBody>
      </p:sp>
      <p:pic>
        <p:nvPicPr>
          <p:cNvPr id="3" name="Picture 2" descr="Banner" title="Banne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316" y="0"/>
            <a:ext cx="9144000" cy="1168400"/>
          </a:xfrm>
          <a:prstGeom prst="rect">
            <a:avLst/>
          </a:prstGeom>
        </p:spPr>
      </p:pic>
      <p:sp>
        <p:nvSpPr>
          <p:cNvPr id="11" name="Content Placeholder 2"/>
          <p:cNvSpPr>
            <a:spLocks noGrp="1"/>
          </p:cNvSpPr>
          <p:nvPr>
            <p:ph idx="1"/>
          </p:nvPr>
        </p:nvSpPr>
        <p:spPr>
          <a:xfrm>
            <a:off x="457200" y="1600200"/>
            <a:ext cx="8229600" cy="4525963"/>
          </a:xfrm>
        </p:spPr>
        <p:txBody>
          <a:bodyPr/>
          <a:lstStyle>
            <a:lvl1pPr marL="342900" indent="-342900">
              <a:buClr>
                <a:srgbClr val="779C3A"/>
              </a:buClr>
              <a:buSzPct val="150000"/>
              <a:buFont typeface="Arial" panose="020B0604020202020204" pitchFamily="34" charset="0"/>
              <a:buChar char="•"/>
              <a:defRPr sz="2400">
                <a:latin typeface="Arial" panose="020B0604020202020204" pitchFamily="34" charset="0"/>
                <a:cs typeface="Arial" panose="020B0604020202020204" pitchFamily="34" charset="0"/>
              </a:defRPr>
            </a:lvl1pPr>
            <a:lvl2pPr marL="742950" indent="-285750">
              <a:buClr>
                <a:srgbClr val="779C3A"/>
              </a:buClr>
              <a:buSzPct val="150000"/>
              <a:buFont typeface="Arial" panose="020B0604020202020204" pitchFamily="34" charset="0"/>
              <a:buChar char="•"/>
              <a:defRPr sz="2200">
                <a:latin typeface="Arial" panose="020B0604020202020204" pitchFamily="34" charset="0"/>
                <a:cs typeface="Arial" panose="020B0604020202020204" pitchFamily="34" charset="0"/>
              </a:defRPr>
            </a:lvl2pPr>
            <a:lvl3pPr marL="1143000" indent="-228600">
              <a:buClr>
                <a:srgbClr val="779C3A"/>
              </a:buClr>
              <a:buSzPct val="150000"/>
              <a:buFont typeface="Arial" panose="020B0604020202020204" pitchFamily="34" charset="0"/>
              <a:buChar char="•"/>
              <a:defRPr sz="2000">
                <a:latin typeface="Arial" panose="020B0604020202020204" pitchFamily="34" charset="0"/>
                <a:cs typeface="Arial" panose="020B0604020202020204" pitchFamily="34" charset="0"/>
              </a:defRPr>
            </a:lvl3pPr>
            <a:lvl4pPr marL="1600200" indent="-228600">
              <a:buClr>
                <a:srgbClr val="779C3A"/>
              </a:buClr>
              <a:buSzPct val="150000"/>
              <a:buFont typeface="Arial" panose="020B0604020202020204" pitchFamily="34" charset="0"/>
              <a:buChar char="•"/>
              <a:defRPr sz="1800">
                <a:latin typeface="Arial" panose="020B0604020202020204" pitchFamily="34" charset="0"/>
                <a:cs typeface="Arial" panose="020B0604020202020204" pitchFamily="34" charset="0"/>
              </a:defRPr>
            </a:lvl4pPr>
            <a:lvl5pPr marL="2057400" indent="-228600">
              <a:buClr>
                <a:srgbClr val="779C3A"/>
              </a:buClr>
              <a:buSzPct val="150000"/>
              <a:buFont typeface="Arial" panose="020B0604020202020204" pitchFamily="34" charset="0"/>
              <a:buChar cha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Box 9"/>
          <p:cNvSpPr txBox="1"/>
          <p:nvPr userDrawn="1"/>
        </p:nvSpPr>
        <p:spPr>
          <a:xfrm>
            <a:off x="3657600" y="40957"/>
            <a:ext cx="5105400" cy="492443"/>
          </a:xfrm>
          <a:prstGeom prst="rect">
            <a:avLst/>
          </a:prstGeom>
          <a:noFill/>
        </p:spPr>
        <p:txBody>
          <a:bodyPr wrap="square" rtlCol="0">
            <a:spAutoFit/>
          </a:bodyPr>
          <a:lstStyle/>
          <a:p>
            <a:pPr algn="r"/>
            <a:r>
              <a:rPr lang="en-US" sz="2600" b="1" i="1" dirty="0" smtClean="0">
                <a:solidFill>
                  <a:srgbClr val="FFFF0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Summary</a:t>
            </a:r>
            <a:endParaRPr lang="en-US" sz="2600" b="1" i="1" dirty="0">
              <a:solidFill>
                <a:srgbClr val="FFFF0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endParaRPr>
          </a:p>
        </p:txBody>
      </p:sp>
      <p:sp>
        <p:nvSpPr>
          <p:cNvPr id="2" name="Title 1"/>
          <p:cNvSpPr>
            <a:spLocks noGrp="1"/>
          </p:cNvSpPr>
          <p:nvPr>
            <p:ph type="title" hasCustomPrompt="1"/>
          </p:nvPr>
        </p:nvSpPr>
        <p:spPr>
          <a:xfrm>
            <a:off x="457200" y="609600"/>
            <a:ext cx="8229600" cy="533400"/>
          </a:xfrm>
        </p:spPr>
        <p:txBody>
          <a:bodyPr>
            <a:normAutofit/>
          </a:bodyPr>
          <a:lstStyle>
            <a:lvl1pPr algn="r">
              <a:defRPr sz="2600" b="1">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dirty="0" smtClean="0"/>
              <a:t>Type “Today day we learned to:”</a:t>
            </a:r>
            <a:endParaRPr lang="en-US" dirty="0"/>
          </a:p>
        </p:txBody>
      </p:sp>
    </p:spTree>
    <p:extLst>
      <p:ext uri="{BB962C8B-B14F-4D97-AF65-F5344CB8AC3E}">
        <p14:creationId xmlns:p14="http://schemas.microsoft.com/office/powerpoint/2010/main" val="3156312359"/>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userDrawn="1">
  <p:cSld name="5_Learning Objectives">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1168400"/>
          </a:xfrm>
          <a:prstGeom prst="rect">
            <a:avLst/>
          </a:prstGeom>
        </p:spPr>
      </p:pic>
      <p:sp>
        <p:nvSpPr>
          <p:cNvPr id="13" name="Date Placeholder 12"/>
          <p:cNvSpPr>
            <a:spLocks noGrp="1"/>
          </p:cNvSpPr>
          <p:nvPr>
            <p:ph type="dt" sz="half" idx="10"/>
          </p:nvPr>
        </p:nvSpPr>
        <p:spPr>
          <a:xfrm>
            <a:off x="457200" y="6400800"/>
            <a:ext cx="2133600" cy="365125"/>
          </a:xfrm>
          <a:prstGeom prst="rect">
            <a:avLst/>
          </a:prstGeom>
        </p:spPr>
        <p:txBody>
          <a:bodyPr/>
          <a:lstStyle>
            <a:lvl1pPr>
              <a:defRPr>
                <a:solidFill>
                  <a:schemeClr val="tx1"/>
                </a:solidFill>
              </a:defRPr>
            </a:lvl1pPr>
          </a:lstStyle>
          <a:p>
            <a:endParaRPr lang="en-US" dirty="0">
              <a:solidFill>
                <a:prstClr val="black"/>
              </a:solidFill>
            </a:endParaRPr>
          </a:p>
        </p:txBody>
      </p:sp>
      <p:sp>
        <p:nvSpPr>
          <p:cNvPr id="2" name="Title 1"/>
          <p:cNvSpPr>
            <a:spLocks noGrp="1"/>
          </p:cNvSpPr>
          <p:nvPr>
            <p:ph type="title"/>
          </p:nvPr>
        </p:nvSpPr>
        <p:spPr>
          <a:xfrm>
            <a:off x="457200" y="609600"/>
            <a:ext cx="8229600" cy="533400"/>
          </a:xfrm>
        </p:spPr>
        <p:txBody>
          <a:bodyPr>
            <a:normAutofit/>
          </a:bodyPr>
          <a:lstStyle>
            <a:lvl1pPr algn="r">
              <a:defRPr sz="2600" b="1">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dirty="0" smtClean="0"/>
              <a:t>Click to edit Master title style</a:t>
            </a:r>
            <a:endParaRPr lang="en-US" dirty="0"/>
          </a:p>
        </p:txBody>
      </p:sp>
      <p:sp>
        <p:nvSpPr>
          <p:cNvPr id="10" name="TextBox 9"/>
          <p:cNvSpPr txBox="1"/>
          <p:nvPr userDrawn="1"/>
        </p:nvSpPr>
        <p:spPr>
          <a:xfrm>
            <a:off x="3657600" y="40957"/>
            <a:ext cx="5105400" cy="492443"/>
          </a:xfrm>
          <a:prstGeom prst="rect">
            <a:avLst/>
          </a:prstGeom>
          <a:noFill/>
        </p:spPr>
        <p:txBody>
          <a:bodyPr wrap="square" rtlCol="0">
            <a:spAutoFit/>
          </a:bodyPr>
          <a:lstStyle/>
          <a:p>
            <a:pPr algn="r"/>
            <a:r>
              <a:rPr lang="en-US" sz="2600" b="1" i="1" dirty="0" smtClean="0">
                <a:solidFill>
                  <a:srgbClr val="75F1D3"/>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Learning Objectives</a:t>
            </a:r>
            <a:endParaRPr lang="en-US" sz="2600" b="1" i="1" dirty="0">
              <a:solidFill>
                <a:srgbClr val="75F1D3"/>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endParaRPr>
          </a:p>
        </p:txBody>
      </p:sp>
      <p:sp>
        <p:nvSpPr>
          <p:cNvPr id="14" name="Footer Placeholder 13"/>
          <p:cNvSpPr>
            <a:spLocks noGrp="1"/>
          </p:cNvSpPr>
          <p:nvPr>
            <p:ph type="ftr" sz="quarter" idx="11"/>
          </p:nvPr>
        </p:nvSpPr>
        <p:spPr>
          <a:xfrm>
            <a:off x="5867400" y="6400800"/>
            <a:ext cx="2514600" cy="365125"/>
          </a:xfrm>
        </p:spPr>
        <p:txBody>
          <a:bodyPr/>
          <a:lstStyle>
            <a:lvl1pPr>
              <a:defRPr>
                <a:solidFill>
                  <a:srgbClr val="298C91"/>
                </a:solidFill>
              </a:defRPr>
            </a:lvl1pPr>
          </a:lstStyle>
          <a:p>
            <a:r>
              <a:rPr lang="en-US" smtClean="0"/>
              <a:t>Risk Management</a:t>
            </a:r>
            <a:endParaRPr lang="en-US" dirty="0" smtClean="0"/>
          </a:p>
        </p:txBody>
      </p:sp>
      <p:sp>
        <p:nvSpPr>
          <p:cNvPr id="15" name="Slide Number Placeholder 14"/>
          <p:cNvSpPr>
            <a:spLocks noGrp="1"/>
          </p:cNvSpPr>
          <p:nvPr>
            <p:ph type="sldNum" sz="quarter" idx="12"/>
          </p:nvPr>
        </p:nvSpPr>
        <p:spPr/>
        <p:txBody>
          <a:bodyPr/>
          <a:lstStyle>
            <a:lvl1pPr>
              <a:defRPr>
                <a:solidFill>
                  <a:srgbClr val="298C91"/>
                </a:solidFill>
              </a:defRPr>
            </a:lvl1pPr>
          </a:lstStyle>
          <a:p>
            <a:fld id="{6105AA26-CC70-4E01-AC2D-AF066151D5E6}" type="slidenum">
              <a:rPr lang="en-US" smtClean="0"/>
              <a:pPr/>
              <a:t>‹#›</a:t>
            </a:fld>
            <a:endParaRPr lang="en-US" dirty="0"/>
          </a:p>
        </p:txBody>
      </p:sp>
      <p:sp>
        <p:nvSpPr>
          <p:cNvPr id="9" name="Content Placeholder 2"/>
          <p:cNvSpPr>
            <a:spLocks noGrp="1"/>
          </p:cNvSpPr>
          <p:nvPr>
            <p:ph idx="1"/>
          </p:nvPr>
        </p:nvSpPr>
        <p:spPr>
          <a:xfrm>
            <a:off x="457200" y="1600200"/>
            <a:ext cx="8229600" cy="4525963"/>
          </a:xfrm>
        </p:spPr>
        <p:txBody>
          <a:bodyPr/>
          <a:lstStyle>
            <a:lvl1pPr marL="342900" indent="-342900">
              <a:buClr>
                <a:srgbClr val="6F44BC"/>
              </a:buClr>
              <a:buSzPct val="150000"/>
              <a:buFont typeface="Arial" panose="020B0604020202020204" pitchFamily="34" charset="0"/>
              <a:buChar char="•"/>
              <a:defRPr sz="2400">
                <a:latin typeface="Arial" panose="020B0604020202020204" pitchFamily="34" charset="0"/>
                <a:cs typeface="Arial" panose="020B0604020202020204" pitchFamily="34" charset="0"/>
              </a:defRPr>
            </a:lvl1pPr>
            <a:lvl2pPr marL="742950" indent="-285750">
              <a:buClr>
                <a:srgbClr val="6F44BC"/>
              </a:buClr>
              <a:buSzPct val="150000"/>
              <a:buFont typeface="Arial" panose="020B0604020202020204" pitchFamily="34" charset="0"/>
              <a:buChar char="-"/>
              <a:defRPr sz="2200">
                <a:latin typeface="Arial" panose="020B0604020202020204" pitchFamily="34" charset="0"/>
                <a:cs typeface="Arial" panose="020B0604020202020204" pitchFamily="34" charset="0"/>
              </a:defRPr>
            </a:lvl2pPr>
            <a:lvl3pPr marL="1143000" indent="-228600">
              <a:buClr>
                <a:srgbClr val="6F44BC"/>
              </a:buClr>
              <a:buSzPct val="150000"/>
              <a:buFont typeface="Arial" panose="020B0604020202020204" pitchFamily="34" charset="0"/>
              <a:buChar char="-"/>
              <a:defRPr sz="2000">
                <a:latin typeface="Arial" panose="020B0604020202020204" pitchFamily="34" charset="0"/>
                <a:cs typeface="Arial" panose="020B0604020202020204" pitchFamily="34" charset="0"/>
              </a:defRPr>
            </a:lvl3pPr>
            <a:lvl4pPr marL="1600200" indent="-228600">
              <a:buClr>
                <a:srgbClr val="6F44BC"/>
              </a:buClr>
              <a:buSzPct val="150000"/>
              <a:buFont typeface="Arial" panose="020B0604020202020204" pitchFamily="34" charset="0"/>
              <a:buChar char="-"/>
              <a:defRPr sz="1800">
                <a:latin typeface="Arial" panose="020B0604020202020204" pitchFamily="34" charset="0"/>
                <a:cs typeface="Arial" panose="020B0604020202020204" pitchFamily="34" charset="0"/>
              </a:defRPr>
            </a:lvl4pPr>
            <a:lvl5pPr marL="2057400" indent="-228600">
              <a:buClr>
                <a:srgbClr val="6F44BC"/>
              </a:buClr>
              <a:buSzPct val="150000"/>
              <a:buFont typeface="Arial" panose="020B0604020202020204" pitchFamily="34" charset="0"/>
              <a:buChar cha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01142406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Picture 3" descr="Banner" title="Banne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0" y="5316"/>
            <a:ext cx="9144000" cy="1168400"/>
          </a:xfrm>
          <a:prstGeom prst="rect">
            <a:avLst/>
          </a:prstGeom>
        </p:spPr>
      </p:pic>
      <p:sp>
        <p:nvSpPr>
          <p:cNvPr id="2" name="Title Placeholder 1"/>
          <p:cNvSpPr>
            <a:spLocks noGrp="1"/>
          </p:cNvSpPr>
          <p:nvPr>
            <p:ph type="title"/>
          </p:nvPr>
        </p:nvSpPr>
        <p:spPr>
          <a:xfrm>
            <a:off x="457200" y="0"/>
            <a:ext cx="8229600" cy="1143000"/>
          </a:xfrm>
          <a:prstGeom prst="rect">
            <a:avLst/>
          </a:prstGeom>
        </p:spPr>
        <p:txBody>
          <a:bodyPr vert="horz" lIns="91440" tIns="45720" rIns="91440" bIns="45720" rtlCol="0" anchor="ctr">
            <a:normAutofit/>
          </a:bodyPr>
          <a:lstStyle/>
          <a:p>
            <a:r>
              <a:rPr lang="en-US" dirty="0" smtClean="0"/>
              <a:t>Click to edit Master </a:t>
            </a:r>
            <a:br>
              <a:rPr lang="en-US" dirty="0" smtClean="0"/>
            </a:br>
            <a:r>
              <a:rPr lang="en-US" dirty="0" smtClean="0"/>
              <a:t>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3"/>
          </p:nvPr>
        </p:nvSpPr>
        <p:spPr>
          <a:xfrm>
            <a:off x="5867400" y="6400800"/>
            <a:ext cx="2514600" cy="365125"/>
          </a:xfrm>
          <a:prstGeom prst="rect">
            <a:avLst/>
          </a:prstGeom>
        </p:spPr>
        <p:txBody>
          <a:bodyPr vert="horz" lIns="91440" tIns="45720" rIns="91440" bIns="45720" rtlCol="0" anchor="ctr"/>
          <a:lstStyle>
            <a:lvl1pPr algn="r">
              <a:defRPr sz="1200">
                <a:solidFill>
                  <a:srgbClr val="298C91"/>
                </a:solidFill>
                <a:latin typeface="Arial" panose="020B0604020202020204" pitchFamily="34" charset="0"/>
                <a:cs typeface="Arial" panose="020B0604020202020204" pitchFamily="34" charset="0"/>
              </a:defRPr>
            </a:lvl1pPr>
          </a:lstStyle>
          <a:p>
            <a:r>
              <a:rPr lang="en-US" dirty="0" smtClean="0"/>
              <a:t>Systems Design</a:t>
            </a:r>
            <a:endParaRPr lang="en-US" dirty="0"/>
          </a:p>
        </p:txBody>
      </p:sp>
      <p:sp>
        <p:nvSpPr>
          <p:cNvPr id="6" name="Slide Number Placeholder 5"/>
          <p:cNvSpPr>
            <a:spLocks noGrp="1"/>
          </p:cNvSpPr>
          <p:nvPr>
            <p:ph type="sldNum" sz="quarter" idx="4"/>
          </p:nvPr>
        </p:nvSpPr>
        <p:spPr>
          <a:xfrm>
            <a:off x="8229600" y="6400800"/>
            <a:ext cx="457200" cy="365125"/>
          </a:xfrm>
          <a:prstGeom prst="rect">
            <a:avLst/>
          </a:prstGeom>
        </p:spPr>
        <p:txBody>
          <a:bodyPr vert="horz" lIns="91440" tIns="45720" rIns="91440" bIns="45720" rtlCol="0" anchor="ctr"/>
          <a:lstStyle>
            <a:lvl1pPr algn="r">
              <a:defRPr sz="1200">
                <a:solidFill>
                  <a:srgbClr val="298C91"/>
                </a:solidFill>
                <a:latin typeface="Arial" panose="020B0604020202020204" pitchFamily="34" charset="0"/>
                <a:cs typeface="Arial" panose="020B0604020202020204" pitchFamily="34" charset="0"/>
              </a:defRPr>
            </a:lvl1pPr>
          </a:lstStyle>
          <a:p>
            <a:fld id="{6105AA26-CC70-4E01-AC2D-AF066151D5E6}" type="slidenum">
              <a:rPr lang="en-US" smtClean="0"/>
              <a:pPr/>
              <a:t>‹#›</a:t>
            </a:fld>
            <a:endParaRPr lang="en-US" dirty="0"/>
          </a:p>
        </p:txBody>
      </p:sp>
    </p:spTree>
    <p:extLst>
      <p:ext uri="{BB962C8B-B14F-4D97-AF65-F5344CB8AC3E}">
        <p14:creationId xmlns:p14="http://schemas.microsoft.com/office/powerpoint/2010/main" val="2747338808"/>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70" r:id="rId3"/>
    <p:sldLayoutId id="2147483669" r:id="rId4"/>
    <p:sldLayoutId id="2147483672" r:id="rId5"/>
    <p:sldLayoutId id="2147483652" r:id="rId6"/>
    <p:sldLayoutId id="2147483653" r:id="rId7"/>
    <p:sldLayoutId id="2147483671" r:id="rId8"/>
    <p:sldLayoutId id="2147483674" r:id="rId9"/>
    <p:sldLayoutId id="2147483675" r:id="rId10"/>
    <p:sldLayoutId id="2147483676" r:id="rId11"/>
    <p:sldLayoutId id="2147483677" r:id="rId12"/>
  </p:sldLayoutIdLst>
  <p:timing>
    <p:tnLst>
      <p:par>
        <p:cTn id="1" dur="indefinite" restart="never" nodeType="tmRoot"/>
      </p:par>
    </p:tnLst>
  </p:timing>
  <p:hf hdr="0" dt="0"/>
  <p:txStyles>
    <p:titleStyle>
      <a:lvl1pPr algn="r" defTabSz="914400" rtl="0" eaLnBrk="1" latinLnBrk="0" hangingPunct="1">
        <a:spcBef>
          <a:spcPct val="0"/>
        </a:spcBef>
        <a:buNone/>
        <a:defRPr sz="2600" b="1" kern="1200">
          <a:solidFill>
            <a:schemeClr val="bg1"/>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defRPr>
      </a:lvl1pPr>
    </p:titleStyle>
    <p:bodyStyle>
      <a:lvl1pPr marL="342900" indent="-342900" algn="l" defTabSz="914400" rtl="0" eaLnBrk="1" latinLnBrk="0" hangingPunct="1">
        <a:spcBef>
          <a:spcPct val="20000"/>
        </a:spcBef>
        <a:buClr>
          <a:srgbClr val="0070C0"/>
        </a:buClr>
        <a:buSzPct val="150000"/>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Clr>
          <a:srgbClr val="0070C0"/>
        </a:buClr>
        <a:buSzPct val="150000"/>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Clr>
          <a:srgbClr val="0070C0"/>
        </a:buClr>
        <a:buSzPct val="150000"/>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Clr>
          <a:srgbClr val="0070C0"/>
        </a:buClr>
        <a:buSzPct val="150000"/>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Clr>
          <a:srgbClr val="0070C0"/>
        </a:buClr>
        <a:buSzPct val="150000"/>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5.xml"/><Relationship Id="rId1" Type="http://schemas.openxmlformats.org/officeDocument/2006/relationships/tags" Target="../tags/tag11.xml"/><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5.xml"/><Relationship Id="rId1" Type="http://schemas.openxmlformats.org/officeDocument/2006/relationships/tags" Target="../tags/tag12.xml"/><Relationship Id="rId5" Type="http://schemas.openxmlformats.org/officeDocument/2006/relationships/image" Target="../media/image9.jpeg"/><Relationship Id="rId4" Type="http://schemas.openxmlformats.org/officeDocument/2006/relationships/image" Target="../media/image10.jp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5.xml"/><Relationship Id="rId1" Type="http://schemas.openxmlformats.org/officeDocument/2006/relationships/tags" Target="../tags/tag13.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5.xml"/><Relationship Id="rId1" Type="http://schemas.openxmlformats.org/officeDocument/2006/relationships/tags" Target="../tags/tag14.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5.xml"/><Relationship Id="rId1" Type="http://schemas.openxmlformats.org/officeDocument/2006/relationships/tags" Target="../tags/tag15.xml"/><Relationship Id="rId5" Type="http://schemas.microsoft.com/office/2007/relationships/hdphoto" Target="../media/hdphoto1.wdp"/><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4.xml"/><Relationship Id="rId1" Type="http://schemas.openxmlformats.org/officeDocument/2006/relationships/tags" Target="../tags/tag16.xml"/><Relationship Id="rId4" Type="http://schemas.openxmlformats.org/officeDocument/2006/relationships/hyperlink" Target="https://acc.dau.mil/CommunityBrowser.aspx?id=638347" TargetMode="Externa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5.xml"/><Relationship Id="rId1" Type="http://schemas.openxmlformats.org/officeDocument/2006/relationships/tags" Target="../tags/tag17.xml"/><Relationship Id="rId4" Type="http://schemas.openxmlformats.org/officeDocument/2006/relationships/image" Target="../media/image9.jpe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5.xml"/><Relationship Id="rId1" Type="http://schemas.openxmlformats.org/officeDocument/2006/relationships/tags" Target="../tags/tag18.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5.xml"/><Relationship Id="rId1" Type="http://schemas.openxmlformats.org/officeDocument/2006/relationships/tags" Target="../tags/tag19.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5.xml"/><Relationship Id="rId1" Type="http://schemas.openxmlformats.org/officeDocument/2006/relationships/tags" Target="../tags/tag20.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5.xml"/><Relationship Id="rId1" Type="http://schemas.openxmlformats.org/officeDocument/2006/relationships/tags" Target="../tags/tag21.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5.xml"/><Relationship Id="rId1" Type="http://schemas.openxmlformats.org/officeDocument/2006/relationships/tags" Target="../tags/tag22.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5.xml"/><Relationship Id="rId1" Type="http://schemas.openxmlformats.org/officeDocument/2006/relationships/tags" Target="../tags/tag23.xml"/><Relationship Id="rId4" Type="http://schemas.openxmlformats.org/officeDocument/2006/relationships/image" Target="../media/image12.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5.xml"/><Relationship Id="rId1" Type="http://schemas.openxmlformats.org/officeDocument/2006/relationships/tags" Target="../tags/tag24.xml"/><Relationship Id="rId4" Type="http://schemas.openxmlformats.org/officeDocument/2006/relationships/image" Target="../media/image13.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4.xml"/><Relationship Id="rId1" Type="http://schemas.openxmlformats.org/officeDocument/2006/relationships/tags" Target="../tags/tag25.xml"/><Relationship Id="rId4" Type="http://schemas.openxmlformats.org/officeDocument/2006/relationships/hyperlink" Target="https://acc.dau.mil/CommunityBrowser.aspx?id=638347" TargetMode="Externa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5.xml"/><Relationship Id="rId1" Type="http://schemas.openxmlformats.org/officeDocument/2006/relationships/tags" Target="../tags/tag26.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6.xml"/><Relationship Id="rId1" Type="http://schemas.openxmlformats.org/officeDocument/2006/relationships/tags" Target="../tags/tag27.xml"/><Relationship Id="rId4" Type="http://schemas.openxmlformats.org/officeDocument/2006/relationships/image" Target="../media/image14.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5.xml"/><Relationship Id="rId1" Type="http://schemas.openxmlformats.org/officeDocument/2006/relationships/tags" Target="../tags/tag28.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5.xml"/><Relationship Id="rId1" Type="http://schemas.openxmlformats.org/officeDocument/2006/relationships/tags" Target="../tags/tag29.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5.xml"/><Relationship Id="rId1" Type="http://schemas.openxmlformats.org/officeDocument/2006/relationships/tags" Target="../tags/tag30.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9.xml"/><Relationship Id="rId1" Type="http://schemas.openxmlformats.org/officeDocument/2006/relationships/tags" Target="../tags/tag4.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5.xml"/><Relationship Id="rId1" Type="http://schemas.openxmlformats.org/officeDocument/2006/relationships/tags" Target="../tags/tag31.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5.xml"/><Relationship Id="rId1" Type="http://schemas.openxmlformats.org/officeDocument/2006/relationships/tags" Target="../tags/tag32.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5.xml"/><Relationship Id="rId1" Type="http://schemas.openxmlformats.org/officeDocument/2006/relationships/tags" Target="../tags/tag33.xml"/><Relationship Id="rId4" Type="http://schemas.openxmlformats.org/officeDocument/2006/relationships/image" Target="../media/image15.jp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5.xml"/><Relationship Id="rId1" Type="http://schemas.openxmlformats.org/officeDocument/2006/relationships/tags" Target="../tags/tag34.xml"/><Relationship Id="rId4" Type="http://schemas.openxmlformats.org/officeDocument/2006/relationships/image" Target="../media/image16.pn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5.xml"/><Relationship Id="rId1" Type="http://schemas.openxmlformats.org/officeDocument/2006/relationships/tags" Target="../tags/tag35.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5.xml"/><Relationship Id="rId1" Type="http://schemas.openxmlformats.org/officeDocument/2006/relationships/tags" Target="../tags/tag36.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4.xml"/><Relationship Id="rId1" Type="http://schemas.openxmlformats.org/officeDocument/2006/relationships/tags" Target="../tags/tag37.xml"/><Relationship Id="rId4" Type="http://schemas.openxmlformats.org/officeDocument/2006/relationships/hyperlink" Target="https://acc.dau.mil/CommunityBrowser.aspx?id=638347" TargetMode="Externa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5.xml"/><Relationship Id="rId1" Type="http://schemas.openxmlformats.org/officeDocument/2006/relationships/tags" Target="../tags/tag38.xml"/><Relationship Id="rId4" Type="http://schemas.openxmlformats.org/officeDocument/2006/relationships/image" Target="../media/image17.jpg"/></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5.xml"/><Relationship Id="rId1" Type="http://schemas.openxmlformats.org/officeDocument/2006/relationships/tags" Target="../tags/tag39.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5.xml"/><Relationship Id="rId1" Type="http://schemas.openxmlformats.org/officeDocument/2006/relationships/tags" Target="../tags/tag40.xml"/></Relationships>
</file>

<file path=ppt/slides/_rels/slide4.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notesSlide" Target="../notesSlides/notesSlide3.xml"/><Relationship Id="rId7" Type="http://schemas.openxmlformats.org/officeDocument/2006/relationships/diagramQuickStyle" Target="../diagrams/quickStyle1.xml"/><Relationship Id="rId2" Type="http://schemas.openxmlformats.org/officeDocument/2006/relationships/slideLayout" Target="../slideLayouts/slideLayout4.xml"/><Relationship Id="rId1" Type="http://schemas.openxmlformats.org/officeDocument/2006/relationships/tags" Target="../tags/tag5.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hyperlink" Target="https://acc.dau.mil/CommunityBrowser.aspx?id=638347" TargetMode="External"/><Relationship Id="rId9" Type="http://schemas.microsoft.com/office/2007/relationships/diagramDrawing" Target="../diagrams/drawing1.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5.xml"/><Relationship Id="rId1" Type="http://schemas.openxmlformats.org/officeDocument/2006/relationships/tags" Target="../tags/tag41.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5.xml"/><Relationship Id="rId1" Type="http://schemas.openxmlformats.org/officeDocument/2006/relationships/tags" Target="../tags/tag42.xml"/><Relationship Id="rId4" Type="http://schemas.openxmlformats.org/officeDocument/2006/relationships/image" Target="../media/image18.png"/></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5.xml"/><Relationship Id="rId1" Type="http://schemas.openxmlformats.org/officeDocument/2006/relationships/tags" Target="../tags/tag43.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5.xml"/><Relationship Id="rId1" Type="http://schemas.openxmlformats.org/officeDocument/2006/relationships/tags" Target="../tags/tag44.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5.xml"/><Relationship Id="rId1" Type="http://schemas.openxmlformats.org/officeDocument/2006/relationships/tags" Target="../tags/tag45.xml"/><Relationship Id="rId4" Type="http://schemas.openxmlformats.org/officeDocument/2006/relationships/image" Target="../media/image19.png"/></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4.xml"/><Relationship Id="rId1" Type="http://schemas.openxmlformats.org/officeDocument/2006/relationships/tags" Target="../tags/tag46.xml"/><Relationship Id="rId4" Type="http://schemas.openxmlformats.org/officeDocument/2006/relationships/hyperlink" Target="https://acc.dau.mil/CommunityBrowser.aspx?id=638347" TargetMode="Externa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5.xml"/><Relationship Id="rId1" Type="http://schemas.openxmlformats.org/officeDocument/2006/relationships/tags" Target="../tags/tag47.xml"/><Relationship Id="rId4" Type="http://schemas.openxmlformats.org/officeDocument/2006/relationships/hyperlink" Target="http://opensource.org/" TargetMode="Externa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5.xml"/><Relationship Id="rId1" Type="http://schemas.openxmlformats.org/officeDocument/2006/relationships/tags" Target="../tags/tag48.xml"/><Relationship Id="rId4" Type="http://schemas.openxmlformats.org/officeDocument/2006/relationships/image" Target="../media/image20.gif"/></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5.xml"/><Relationship Id="rId1" Type="http://schemas.openxmlformats.org/officeDocument/2006/relationships/tags" Target="../tags/tag49.xml"/><Relationship Id="rId4" Type="http://schemas.openxmlformats.org/officeDocument/2006/relationships/image" Target="../media/image21.jpeg"/></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5.xml"/><Relationship Id="rId1" Type="http://schemas.openxmlformats.org/officeDocument/2006/relationships/tags" Target="../tags/tag50.xml"/><Relationship Id="rId4" Type="http://schemas.openxmlformats.org/officeDocument/2006/relationships/image" Target="../media/image22.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5.xml"/><Relationship Id="rId1" Type="http://schemas.openxmlformats.org/officeDocument/2006/relationships/tags" Target="../tags/tag6.xml"/><Relationship Id="rId4" Type="http://schemas.openxmlformats.org/officeDocument/2006/relationships/image" Target="../media/image8.jpg"/></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5.xml"/><Relationship Id="rId1" Type="http://schemas.openxmlformats.org/officeDocument/2006/relationships/tags" Target="../tags/tag51.xml"/></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5.xml"/><Relationship Id="rId1" Type="http://schemas.openxmlformats.org/officeDocument/2006/relationships/tags" Target="../tags/tag52.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4.xml"/><Relationship Id="rId1" Type="http://schemas.openxmlformats.org/officeDocument/2006/relationships/tags" Target="../tags/tag53.xml"/><Relationship Id="rId4" Type="http://schemas.openxmlformats.org/officeDocument/2006/relationships/hyperlink" Target="https://acc.dau.mil/CommunityBrowser.aspx?id=638347" TargetMode="External"/></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5.xml"/><Relationship Id="rId1" Type="http://schemas.openxmlformats.org/officeDocument/2006/relationships/tags" Target="../tags/tag54.xml"/></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5.xml"/><Relationship Id="rId1" Type="http://schemas.openxmlformats.org/officeDocument/2006/relationships/tags" Target="../tags/tag55.xml"/></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5.xml"/><Relationship Id="rId1" Type="http://schemas.openxmlformats.org/officeDocument/2006/relationships/tags" Target="../tags/tag56.xml"/></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4.xml"/><Relationship Id="rId1" Type="http://schemas.openxmlformats.org/officeDocument/2006/relationships/tags" Target="../tags/tag57.xml"/><Relationship Id="rId4" Type="http://schemas.openxmlformats.org/officeDocument/2006/relationships/hyperlink" Target="https://acc.dau.mil/CommunityBrowser.aspx?id=638347" TargetMode="External"/></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56.xml"/><Relationship Id="rId2" Type="http://schemas.openxmlformats.org/officeDocument/2006/relationships/slideLayout" Target="../slideLayouts/slideLayout5.xml"/><Relationship Id="rId1" Type="http://schemas.openxmlformats.org/officeDocument/2006/relationships/tags" Target="../tags/tag58.xml"/></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57.xml"/><Relationship Id="rId2" Type="http://schemas.openxmlformats.org/officeDocument/2006/relationships/slideLayout" Target="../slideLayouts/slideLayout5.xml"/><Relationship Id="rId1" Type="http://schemas.openxmlformats.org/officeDocument/2006/relationships/tags" Target="../tags/tag59.xml"/></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58.xml"/><Relationship Id="rId2" Type="http://schemas.openxmlformats.org/officeDocument/2006/relationships/slideLayout" Target="../slideLayouts/slideLayout4.xml"/><Relationship Id="rId1" Type="http://schemas.openxmlformats.org/officeDocument/2006/relationships/tags" Target="../tags/tag60.xml"/><Relationship Id="rId4" Type="http://schemas.openxmlformats.org/officeDocument/2006/relationships/hyperlink" Target="https://acc.dau.mil/CommunityBrowser.aspx?id=638347" TargetMode="Externa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4.xml"/><Relationship Id="rId1" Type="http://schemas.openxmlformats.org/officeDocument/2006/relationships/tags" Target="../tags/tag7.xml"/><Relationship Id="rId4" Type="http://schemas.openxmlformats.org/officeDocument/2006/relationships/hyperlink" Target="https://acc.dau.mil/CommunityBrowser.aspx?id=638347" TargetMode="External"/></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59.xml"/><Relationship Id="rId2" Type="http://schemas.openxmlformats.org/officeDocument/2006/relationships/slideLayout" Target="../slideLayouts/slideLayout6.xml"/><Relationship Id="rId1" Type="http://schemas.openxmlformats.org/officeDocument/2006/relationships/tags" Target="../tags/tag61.xml"/><Relationship Id="rId4" Type="http://schemas.openxmlformats.org/officeDocument/2006/relationships/image" Target="../media/image26.png"/></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60.xml"/><Relationship Id="rId2" Type="http://schemas.openxmlformats.org/officeDocument/2006/relationships/slideLayout" Target="../slideLayouts/slideLayout5.xml"/><Relationship Id="rId1" Type="http://schemas.openxmlformats.org/officeDocument/2006/relationships/tags" Target="../tags/tag62.xml"/></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61.xml"/><Relationship Id="rId2" Type="http://schemas.openxmlformats.org/officeDocument/2006/relationships/slideLayout" Target="../slideLayouts/slideLayout4.xml"/><Relationship Id="rId1" Type="http://schemas.openxmlformats.org/officeDocument/2006/relationships/tags" Target="../tags/tag63.xml"/><Relationship Id="rId4" Type="http://schemas.openxmlformats.org/officeDocument/2006/relationships/hyperlink" Target="https://acc.dau.mil/CommunityBrowser.aspx?id=638347" TargetMode="External"/></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62.xml"/><Relationship Id="rId2" Type="http://schemas.openxmlformats.org/officeDocument/2006/relationships/slideLayout" Target="../slideLayouts/slideLayout5.xml"/><Relationship Id="rId1" Type="http://schemas.openxmlformats.org/officeDocument/2006/relationships/tags" Target="../tags/tag64.xml"/></Relationships>
</file>

<file path=ppt/slides/_rels/slide64.xml.rels><?xml version="1.0" encoding="UTF-8" standalone="yes"?>
<Relationships xmlns="http://schemas.openxmlformats.org/package/2006/relationships"><Relationship Id="rId3" Type="http://schemas.openxmlformats.org/officeDocument/2006/relationships/notesSlide" Target="../notesSlides/notesSlide63.xml"/><Relationship Id="rId2" Type="http://schemas.openxmlformats.org/officeDocument/2006/relationships/slideLayout" Target="../slideLayouts/slideLayout8.xml"/><Relationship Id="rId1" Type="http://schemas.openxmlformats.org/officeDocument/2006/relationships/tags" Target="../tags/tag65.xml"/><Relationship Id="rId4" Type="http://schemas.openxmlformats.org/officeDocument/2006/relationships/comments" Target="../comments/comment1.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5.xml"/><Relationship Id="rId1" Type="http://schemas.openxmlformats.org/officeDocument/2006/relationships/tags" Target="../tags/tag8.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5.xml"/><Relationship Id="rId1" Type="http://schemas.openxmlformats.org/officeDocument/2006/relationships/tags" Target="../tags/tag9.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5.xml"/><Relationship Id="rId1" Type="http://schemas.openxmlformats.org/officeDocument/2006/relationships/tags" Target="../tags/tag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3581400"/>
            <a:ext cx="7848600" cy="1752600"/>
          </a:xfrm>
        </p:spPr>
        <p:txBody>
          <a:bodyPr>
            <a:normAutofit fontScale="90000"/>
          </a:bodyPr>
          <a:lstStyle/>
          <a:p>
            <a:r>
              <a:rPr lang="en-US" dirty="0">
                <a:effectLst>
                  <a:outerShdw blurRad="38100" dist="38100" dir="2700000" algn="tl">
                    <a:srgbClr val="000000">
                      <a:alpha val="43137"/>
                    </a:srgbClr>
                  </a:outerShdw>
                </a:effectLst>
              </a:rPr>
              <a:t>ISA 201</a:t>
            </a:r>
            <a:r>
              <a:rPr lang="en-US" dirty="0">
                <a:effectLst>
                  <a:outerShdw blurRad="38100" dist="38100" dir="2700000" algn="tl">
                    <a:srgbClr val="000000">
                      <a:alpha val="43137"/>
                    </a:srgbClr>
                  </a:outerShdw>
                </a:effectLst>
                <a:cs typeface="Verdana" panose="020B0604030504040204" pitchFamily="34" charset="0"/>
              </a:rPr>
              <a:t> </a:t>
            </a:r>
            <a:r>
              <a:rPr lang="en-US" dirty="0" smtClean="0">
                <a:effectLst>
                  <a:outerShdw blurRad="38100" dist="38100" dir="2700000" algn="tl">
                    <a:srgbClr val="000000">
                      <a:alpha val="43137"/>
                    </a:srgbClr>
                  </a:outerShdw>
                </a:effectLst>
                <a:cs typeface="Verdana" panose="020B0604030504040204" pitchFamily="34" charset="0"/>
              </a:rPr>
              <a:t/>
            </a:r>
            <a:br>
              <a:rPr lang="en-US" dirty="0" smtClean="0">
                <a:effectLst>
                  <a:outerShdw blurRad="38100" dist="38100" dir="2700000" algn="tl">
                    <a:srgbClr val="000000">
                      <a:alpha val="43137"/>
                    </a:srgbClr>
                  </a:outerShdw>
                </a:effectLst>
                <a:cs typeface="Verdana" panose="020B0604030504040204" pitchFamily="34" charset="0"/>
              </a:rPr>
            </a:br>
            <a:r>
              <a:rPr lang="en-US" dirty="0" smtClean="0">
                <a:effectLst>
                  <a:outerShdw blurRad="38100" dist="38100" dir="2700000" algn="tl">
                    <a:srgbClr val="000000">
                      <a:alpha val="43137"/>
                    </a:srgbClr>
                  </a:outerShdw>
                </a:effectLst>
                <a:cs typeface="Verdana" panose="020B0604030504040204" pitchFamily="34" charset="0"/>
              </a:rPr>
              <a:t>Information </a:t>
            </a:r>
            <a:r>
              <a:rPr lang="en-US" dirty="0">
                <a:effectLst>
                  <a:outerShdw blurRad="38100" dist="38100" dir="2700000" algn="tl">
                    <a:srgbClr val="000000">
                      <a:alpha val="43137"/>
                    </a:srgbClr>
                  </a:outerShdw>
                </a:effectLst>
                <a:cs typeface="Verdana" panose="020B0604030504040204" pitchFamily="34" charset="0"/>
              </a:rPr>
              <a:t>System Acquisition </a:t>
            </a:r>
            <a:endParaRPr lang="en-US" dirty="0">
              <a:effectLst>
                <a:outerShdw blurRad="38100" dist="38100" dir="2700000" algn="tl">
                  <a:srgbClr val="000000">
                    <a:alpha val="43137"/>
                  </a:srgbClr>
                </a:outerShdw>
              </a:effectLst>
            </a:endParaRPr>
          </a:p>
        </p:txBody>
      </p:sp>
    </p:spTree>
    <p:custDataLst>
      <p:tags r:id="rId1"/>
    </p:custDataLst>
    <p:extLst>
      <p:ext uri="{BB962C8B-B14F-4D97-AF65-F5344CB8AC3E}">
        <p14:creationId xmlns:p14="http://schemas.microsoft.com/office/powerpoint/2010/main" val="350940522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C0AB285-F562-4FF5-BD33-659C314DA2F3}" type="slidenum">
              <a:rPr lang="en-US" smtClean="0"/>
              <a:pPr/>
              <a:t>10</a:t>
            </a:fld>
            <a:endParaRPr lang="en-US"/>
          </a:p>
        </p:txBody>
      </p:sp>
      <p:sp>
        <p:nvSpPr>
          <p:cNvPr id="11" name="Footer Placeholder 10"/>
          <p:cNvSpPr>
            <a:spLocks noGrp="1"/>
          </p:cNvSpPr>
          <p:nvPr>
            <p:ph type="ftr" sz="quarter" idx="11"/>
          </p:nvPr>
        </p:nvSpPr>
        <p:spPr/>
        <p:txBody>
          <a:bodyPr/>
          <a:lstStyle/>
          <a:p>
            <a:r>
              <a:rPr lang="en-US" smtClean="0"/>
              <a:t>Systems Design</a:t>
            </a:r>
            <a:endParaRPr lang="en-US" dirty="0" smtClean="0"/>
          </a:p>
        </p:txBody>
      </p:sp>
      <p:pic>
        <p:nvPicPr>
          <p:cNvPr id="6" name="Picture 5" descr="SWEEBOK Logo" title="SWEEBOK logo"/>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315200" y="5973638"/>
            <a:ext cx="1600200" cy="313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228600" y="6012509"/>
            <a:ext cx="6858000" cy="430887"/>
          </a:xfrm>
          <a:prstGeom prst="rect">
            <a:avLst/>
          </a:prstGeom>
          <a:noFill/>
        </p:spPr>
        <p:txBody>
          <a:bodyPr wrap="square" rtlCol="0">
            <a:spAutoFit/>
          </a:bodyPr>
          <a:lstStyle/>
          <a:p>
            <a:pPr algn="r"/>
            <a:r>
              <a:rPr lang="en-US" sz="1100" b="1" dirty="0">
                <a:latin typeface="Verdana" pitchFamily="34" charset="0"/>
                <a:ea typeface="Verdana" pitchFamily="34" charset="0"/>
                <a:cs typeface="Verdana" pitchFamily="34" charset="0"/>
              </a:rPr>
              <a:t>Definitions from</a:t>
            </a:r>
            <a:r>
              <a:rPr lang="en-US" sz="1100" b="1" i="1" dirty="0">
                <a:latin typeface="Verdana" pitchFamily="34" charset="0"/>
                <a:ea typeface="Verdana" pitchFamily="34" charset="0"/>
                <a:cs typeface="Verdana" pitchFamily="34" charset="0"/>
              </a:rPr>
              <a:t> IEEE Guide to the Software Engineering Body of Knowledge</a:t>
            </a:r>
            <a:r>
              <a:rPr lang="en-US" sz="1100" b="1" dirty="0">
                <a:latin typeface="Verdana" pitchFamily="34" charset="0"/>
                <a:ea typeface="Verdana" pitchFamily="34" charset="0"/>
                <a:cs typeface="Verdana" pitchFamily="34" charset="0"/>
              </a:rPr>
              <a:t> (SWEBOK),  </a:t>
            </a:r>
            <a:r>
              <a:rPr lang="en-US" sz="1100" b="1" dirty="0" smtClean="0">
                <a:latin typeface="Verdana" pitchFamily="34" charset="0"/>
                <a:ea typeface="Verdana" pitchFamily="34" charset="0"/>
                <a:cs typeface="Verdana" pitchFamily="34" charset="0"/>
              </a:rPr>
              <a:t>Version 3.0</a:t>
            </a:r>
            <a:endParaRPr lang="en-US" sz="1100" b="1" dirty="0">
              <a:latin typeface="Verdana" pitchFamily="34" charset="0"/>
              <a:ea typeface="Verdana" pitchFamily="34" charset="0"/>
              <a:cs typeface="Verdana" pitchFamily="34" charset="0"/>
            </a:endParaRPr>
          </a:p>
        </p:txBody>
      </p:sp>
      <p:sp>
        <p:nvSpPr>
          <p:cNvPr id="3" name="Content Placeholder 2"/>
          <p:cNvSpPr>
            <a:spLocks noGrp="1"/>
          </p:cNvSpPr>
          <p:nvPr>
            <p:ph idx="1"/>
          </p:nvPr>
        </p:nvSpPr>
        <p:spPr/>
        <p:txBody>
          <a:bodyPr>
            <a:normAutofit fontScale="77500" lnSpcReduction="20000"/>
          </a:bodyPr>
          <a:lstStyle/>
          <a:p>
            <a:r>
              <a:rPr lang="en-US" b="1" dirty="0" smtClean="0"/>
              <a:t>SOFTWARE CONFIGURATION—</a:t>
            </a:r>
            <a:r>
              <a:rPr lang="en-US" dirty="0" smtClean="0"/>
              <a:t>the set of functional and physical characteristics of software as set forth in the technical documentation or achieved in a product</a:t>
            </a:r>
          </a:p>
          <a:p>
            <a:r>
              <a:rPr lang="en-US" b="1" dirty="0" smtClean="0"/>
              <a:t>SOFTWARE CONFIGURATION ITEM (SCI</a:t>
            </a:r>
            <a:r>
              <a:rPr lang="en-US" b="1" dirty="0"/>
              <a:t>) —</a:t>
            </a:r>
            <a:r>
              <a:rPr lang="en-US" dirty="0" smtClean="0"/>
              <a:t>an aggregation of software designated for configuration management; treated as a single entity in the SCM process</a:t>
            </a:r>
          </a:p>
          <a:p>
            <a:r>
              <a:rPr lang="en-US" b="1" dirty="0" smtClean="0"/>
              <a:t>SOFTWARE </a:t>
            </a:r>
            <a:r>
              <a:rPr lang="en-US" b="1" dirty="0"/>
              <a:t>BASELINE—</a:t>
            </a:r>
            <a:r>
              <a:rPr lang="en-US" dirty="0" smtClean="0"/>
              <a:t>a set of software configuration items formally designated and fixed at a specific time during the software life cycle</a:t>
            </a:r>
          </a:p>
          <a:p>
            <a:pPr lvl="1"/>
            <a:r>
              <a:rPr lang="en-US" dirty="0" smtClean="0"/>
              <a:t>Commonly used baselines are the functional, allocated, developmental, and product baselines</a:t>
            </a:r>
          </a:p>
          <a:p>
            <a:r>
              <a:rPr lang="en-US" b="1" dirty="0" smtClean="0"/>
              <a:t>SOFTWARE </a:t>
            </a:r>
            <a:r>
              <a:rPr lang="en-US" b="1" dirty="0"/>
              <a:t>VERSION—</a:t>
            </a:r>
            <a:r>
              <a:rPr lang="en-US" dirty="0" smtClean="0"/>
              <a:t>Software items evolve as a software project proceeds. A version of a software item is a particular identified and specified item. </a:t>
            </a:r>
          </a:p>
          <a:p>
            <a:pPr lvl="1"/>
            <a:r>
              <a:rPr lang="en-US" dirty="0" smtClean="0"/>
              <a:t>Revision - a new version of an item that is intended to replace the old version of the item. </a:t>
            </a:r>
          </a:p>
          <a:p>
            <a:pPr lvl="1"/>
            <a:r>
              <a:rPr lang="en-US" dirty="0" smtClean="0"/>
              <a:t>Variant - a new version of an item that will be added to the configuration without replacing the old</a:t>
            </a:r>
            <a:endParaRPr lang="en-US" dirty="0"/>
          </a:p>
        </p:txBody>
      </p:sp>
      <p:sp>
        <p:nvSpPr>
          <p:cNvPr id="2" name="Title 1"/>
          <p:cNvSpPr>
            <a:spLocks noGrp="1"/>
          </p:cNvSpPr>
          <p:nvPr>
            <p:ph type="title"/>
          </p:nvPr>
        </p:nvSpPr>
        <p:spPr/>
        <p:txBody>
          <a:bodyPr/>
          <a:lstStyle/>
          <a:p>
            <a:r>
              <a:rPr lang="en-US" smtClean="0"/>
              <a:t>Software Configuration Management Terminology</a:t>
            </a:r>
            <a:endParaRPr lang="en-US" dirty="0"/>
          </a:p>
        </p:txBody>
      </p:sp>
    </p:spTree>
    <p:custDataLst>
      <p:tags r:id="rId1"/>
    </p:custDataLst>
    <p:extLst>
      <p:ext uri="{BB962C8B-B14F-4D97-AF65-F5344CB8AC3E}">
        <p14:creationId xmlns:p14="http://schemas.microsoft.com/office/powerpoint/2010/main" val="23968213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C0AB285-F562-4FF5-BD33-659C314DA2F3}" type="slidenum">
              <a:rPr lang="en-US" smtClean="0"/>
              <a:pPr/>
              <a:t>11</a:t>
            </a:fld>
            <a:endParaRPr lang="en-US"/>
          </a:p>
        </p:txBody>
      </p:sp>
      <p:sp>
        <p:nvSpPr>
          <p:cNvPr id="96" name="Footer Placeholder 95"/>
          <p:cNvSpPr>
            <a:spLocks noGrp="1"/>
          </p:cNvSpPr>
          <p:nvPr>
            <p:ph type="ftr" sz="quarter" idx="11"/>
          </p:nvPr>
        </p:nvSpPr>
        <p:spPr/>
        <p:txBody>
          <a:bodyPr/>
          <a:lstStyle/>
          <a:p>
            <a:r>
              <a:rPr lang="en-US" smtClean="0"/>
              <a:t>Systems Design</a:t>
            </a:r>
            <a:endParaRPr lang="en-US" dirty="0" smtClean="0"/>
          </a:p>
        </p:txBody>
      </p:sp>
      <p:pic>
        <p:nvPicPr>
          <p:cNvPr id="63" name="Content Placeholder 62" descr="Content shows the six sub-processes of Software Configuration Management which are: 1. Management of the Software Configuration Management (SCM) Process that includes Organizational Context for SCM, Constraints and Guidance for SCM Process, Planning for SCM, SCM Plan, Surveillance of SCM, 2. Software Configuration Identification that includes Identifying Items to be controlled and Software Library, 3. Software Configuration Control that includes Requesting, Evaluating and Approving Software Changes, Implementing Software Changes and Deviations and Waivers, 4. Software Configuration Status Accounting that includes Software Configuration Status Information and Software Configuration Status Reporting, 5. Software Configuration Auditing that includes Software Functional Configuration Audit, Software Physical Configuration Audit and In-Process Audits of Software Baseline, and 6. Software Release Managment and Delivery that includes Software Building and Software Release Management." title="Software Configuration Management"/>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231648" y="1371600"/>
            <a:ext cx="8229600" cy="4129237"/>
          </a:xfrm>
        </p:spPr>
      </p:pic>
      <p:sp>
        <p:nvSpPr>
          <p:cNvPr id="3" name="Title 2"/>
          <p:cNvSpPr>
            <a:spLocks noGrp="1"/>
          </p:cNvSpPr>
          <p:nvPr>
            <p:ph type="title"/>
          </p:nvPr>
        </p:nvSpPr>
        <p:spPr/>
        <p:txBody>
          <a:bodyPr/>
          <a:lstStyle/>
          <a:p>
            <a:r>
              <a:rPr lang="en-US" smtClean="0"/>
              <a:t>Software Configuration Management Activities</a:t>
            </a:r>
            <a:endParaRPr lang="en-US" dirty="0"/>
          </a:p>
        </p:txBody>
      </p:sp>
      <p:grpSp>
        <p:nvGrpSpPr>
          <p:cNvPr id="9" name="Group 8"/>
          <p:cNvGrpSpPr/>
          <p:nvPr/>
        </p:nvGrpSpPr>
        <p:grpSpPr>
          <a:xfrm>
            <a:off x="266700" y="5973638"/>
            <a:ext cx="8648700" cy="430887"/>
            <a:chOff x="266700" y="5973638"/>
            <a:chExt cx="8648700" cy="430887"/>
          </a:xfrm>
        </p:grpSpPr>
        <p:pic>
          <p:nvPicPr>
            <p:cNvPr id="10" name="Picture 9" descr="SWEEBOK Logo" title="SWEEBOK logo"/>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315200" y="5973638"/>
              <a:ext cx="1600200" cy="313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p:nvPr/>
          </p:nvSpPr>
          <p:spPr>
            <a:xfrm>
              <a:off x="266700" y="5973638"/>
              <a:ext cx="6858000" cy="430887"/>
            </a:xfrm>
            <a:prstGeom prst="rect">
              <a:avLst/>
            </a:prstGeom>
            <a:noFill/>
          </p:spPr>
          <p:txBody>
            <a:bodyPr wrap="square" rtlCol="0">
              <a:spAutoFit/>
            </a:bodyPr>
            <a:lstStyle/>
            <a:p>
              <a:pPr algn="r"/>
              <a:r>
                <a:rPr lang="en-US" sz="1100" b="1" dirty="0" smtClean="0">
                  <a:latin typeface="Verdana" pitchFamily="34" charset="0"/>
                  <a:ea typeface="Verdana" pitchFamily="34" charset="0"/>
                  <a:cs typeface="Verdana" pitchFamily="34" charset="0"/>
                </a:rPr>
                <a:t>Based on </a:t>
              </a:r>
              <a:r>
                <a:rPr lang="en-US" sz="1100" b="1" i="1" dirty="0" smtClean="0">
                  <a:latin typeface="Verdana" pitchFamily="34" charset="0"/>
                  <a:ea typeface="Verdana" pitchFamily="34" charset="0"/>
                  <a:cs typeface="Verdana" pitchFamily="34" charset="0"/>
                </a:rPr>
                <a:t>IEEE </a:t>
              </a:r>
              <a:r>
                <a:rPr lang="en-US" sz="1100" b="1" i="1" dirty="0">
                  <a:latin typeface="Verdana" pitchFamily="34" charset="0"/>
                  <a:ea typeface="Verdana" pitchFamily="34" charset="0"/>
                  <a:cs typeface="Verdana" pitchFamily="34" charset="0"/>
                </a:rPr>
                <a:t>Guide to the Software Engineering Body of Knowledge</a:t>
              </a:r>
              <a:r>
                <a:rPr lang="en-US" sz="1100" b="1" dirty="0">
                  <a:latin typeface="Verdana" pitchFamily="34" charset="0"/>
                  <a:ea typeface="Verdana" pitchFamily="34" charset="0"/>
                  <a:cs typeface="Verdana" pitchFamily="34" charset="0"/>
                </a:rPr>
                <a:t> (SWEBOK),  </a:t>
              </a:r>
              <a:r>
                <a:rPr lang="en-US" sz="1100" b="1" dirty="0" smtClean="0">
                  <a:latin typeface="Verdana" pitchFamily="34" charset="0"/>
                  <a:ea typeface="Verdana" pitchFamily="34" charset="0"/>
                  <a:cs typeface="Verdana" pitchFamily="34" charset="0"/>
                </a:rPr>
                <a:t>Version 3.0</a:t>
              </a:r>
              <a:endParaRPr lang="en-US" sz="1100" b="1" dirty="0">
                <a:latin typeface="Verdana" pitchFamily="34" charset="0"/>
                <a:ea typeface="Verdana" pitchFamily="34" charset="0"/>
                <a:cs typeface="Verdana" pitchFamily="34" charset="0"/>
              </a:endParaRPr>
            </a:p>
          </p:txBody>
        </p:sp>
      </p:grpSp>
    </p:spTree>
    <p:custDataLst>
      <p:tags r:id="rId1"/>
    </p:custDataLst>
    <p:extLst>
      <p:ext uri="{BB962C8B-B14F-4D97-AF65-F5344CB8AC3E}">
        <p14:creationId xmlns:p14="http://schemas.microsoft.com/office/powerpoint/2010/main" val="9489092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0C0AB285-F562-4FF5-BD33-659C314DA2F3}" type="slidenum">
              <a:rPr lang="en-US" smtClean="0"/>
              <a:pPr/>
              <a:t>12</a:t>
            </a:fld>
            <a:endParaRPr lang="en-US"/>
          </a:p>
        </p:txBody>
      </p:sp>
      <p:sp>
        <p:nvSpPr>
          <p:cNvPr id="8" name="Footer Placeholder 7"/>
          <p:cNvSpPr>
            <a:spLocks noGrp="1"/>
          </p:cNvSpPr>
          <p:nvPr>
            <p:ph type="ftr" sz="quarter" idx="11"/>
          </p:nvPr>
        </p:nvSpPr>
        <p:spPr/>
        <p:txBody>
          <a:bodyPr/>
          <a:lstStyle/>
          <a:p>
            <a:r>
              <a:rPr lang="en-US" smtClean="0"/>
              <a:t>Systems Design</a:t>
            </a:r>
            <a:endParaRPr lang="en-US" dirty="0" smtClean="0"/>
          </a:p>
        </p:txBody>
      </p:sp>
      <p:sp>
        <p:nvSpPr>
          <p:cNvPr id="4" name="Content Placeholder 3"/>
          <p:cNvSpPr>
            <a:spLocks noGrp="1"/>
          </p:cNvSpPr>
          <p:nvPr>
            <p:ph idx="1"/>
          </p:nvPr>
        </p:nvSpPr>
        <p:spPr/>
        <p:txBody>
          <a:bodyPr>
            <a:normAutofit lnSpcReduction="10000"/>
          </a:bodyPr>
          <a:lstStyle/>
          <a:p>
            <a:r>
              <a:rPr lang="en-AU" dirty="0" smtClean="0"/>
              <a:t>Increasing criticality of software in all products</a:t>
            </a:r>
          </a:p>
          <a:p>
            <a:r>
              <a:rPr lang="en-AU" dirty="0" smtClean="0"/>
              <a:t>Customers/users want the latest technology</a:t>
            </a:r>
          </a:p>
          <a:p>
            <a:r>
              <a:rPr lang="en-AU" dirty="0" smtClean="0"/>
              <a:t>Customers/users often change their minds</a:t>
            </a:r>
          </a:p>
          <a:p>
            <a:r>
              <a:rPr lang="en-AU" dirty="0" smtClean="0"/>
              <a:t>Software errors occur or are found throughout the product lifecycle</a:t>
            </a:r>
          </a:p>
          <a:p>
            <a:r>
              <a:rPr lang="en-AU" dirty="0" smtClean="0"/>
              <a:t>Multiple components, versions and variants</a:t>
            </a:r>
          </a:p>
          <a:p>
            <a:r>
              <a:rPr lang="en-AU" dirty="0" smtClean="0"/>
              <a:t>Incremental or spiral development makes CM more critical</a:t>
            </a:r>
          </a:p>
          <a:p>
            <a:r>
              <a:rPr lang="en-AU" dirty="0" smtClean="0"/>
              <a:t>Product life may be longer than planned</a:t>
            </a:r>
          </a:p>
          <a:p>
            <a:r>
              <a:rPr lang="en-AU" dirty="0" smtClean="0"/>
              <a:t>High integration and many interfaces make implementing changes difficult</a:t>
            </a:r>
            <a:endParaRPr lang="en-AU" dirty="0"/>
          </a:p>
        </p:txBody>
      </p:sp>
      <p:sp>
        <p:nvSpPr>
          <p:cNvPr id="2" name="Title 1"/>
          <p:cNvSpPr>
            <a:spLocks noGrp="1"/>
          </p:cNvSpPr>
          <p:nvPr>
            <p:ph type="title"/>
          </p:nvPr>
        </p:nvSpPr>
        <p:spPr/>
        <p:txBody>
          <a:bodyPr/>
          <a:lstStyle/>
          <a:p>
            <a:r>
              <a:rPr lang="en-US" smtClean="0"/>
              <a:t>Why is Software Configuration Management Problematic?</a:t>
            </a:r>
            <a:endParaRPr lang="en-US" dirty="0"/>
          </a:p>
        </p:txBody>
      </p:sp>
    </p:spTree>
    <p:custDataLst>
      <p:tags r:id="rId1"/>
    </p:custDataLst>
    <p:extLst>
      <p:ext uri="{BB962C8B-B14F-4D97-AF65-F5344CB8AC3E}">
        <p14:creationId xmlns:p14="http://schemas.microsoft.com/office/powerpoint/2010/main" val="22841072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C0AB285-F562-4FF5-BD33-659C314DA2F3}" type="slidenum">
              <a:rPr lang="en-US" smtClean="0"/>
              <a:pPr/>
              <a:t>13</a:t>
            </a:fld>
            <a:endParaRPr lang="en-US"/>
          </a:p>
        </p:txBody>
      </p:sp>
      <p:sp>
        <p:nvSpPr>
          <p:cNvPr id="8" name="Footer Placeholder 7"/>
          <p:cNvSpPr>
            <a:spLocks noGrp="1"/>
          </p:cNvSpPr>
          <p:nvPr>
            <p:ph type="ftr" sz="quarter" idx="11"/>
          </p:nvPr>
        </p:nvSpPr>
        <p:spPr/>
        <p:txBody>
          <a:bodyPr/>
          <a:lstStyle/>
          <a:p>
            <a:r>
              <a:rPr lang="en-US" smtClean="0"/>
              <a:t>Systems Design</a:t>
            </a:r>
            <a:endParaRPr lang="en-US" dirty="0" smtClean="0"/>
          </a:p>
        </p:txBody>
      </p:sp>
      <p:sp>
        <p:nvSpPr>
          <p:cNvPr id="3" name="Content Placeholder 2"/>
          <p:cNvSpPr>
            <a:spLocks noGrp="1"/>
          </p:cNvSpPr>
          <p:nvPr>
            <p:ph idx="1"/>
          </p:nvPr>
        </p:nvSpPr>
        <p:spPr/>
        <p:txBody>
          <a:bodyPr/>
          <a:lstStyle/>
          <a:p>
            <a:r>
              <a:rPr lang="en-US" dirty="0" smtClean="0"/>
              <a:t>Large development teams—who is changing what?</a:t>
            </a:r>
          </a:p>
          <a:p>
            <a:r>
              <a:rPr lang="en-US" dirty="0" smtClean="0"/>
              <a:t>Parallel </a:t>
            </a:r>
            <a:r>
              <a:rPr lang="en-US" dirty="0"/>
              <a:t>development—multiple </a:t>
            </a:r>
            <a:r>
              <a:rPr lang="en-US" dirty="0" smtClean="0"/>
              <a:t>people working on the same modules.</a:t>
            </a:r>
          </a:p>
          <a:p>
            <a:r>
              <a:rPr lang="en-US" dirty="0" smtClean="0"/>
              <a:t>Geographically dispersed teams, or shift-based teams</a:t>
            </a:r>
          </a:p>
          <a:p>
            <a:r>
              <a:rPr lang="en-US" dirty="0" smtClean="0"/>
              <a:t>Multiple versions for different target platforms</a:t>
            </a:r>
          </a:p>
          <a:p>
            <a:r>
              <a:rPr lang="en-US" dirty="0" smtClean="0"/>
              <a:t>Mixture of COTS and custom software.</a:t>
            </a:r>
          </a:p>
          <a:p>
            <a:r>
              <a:rPr lang="en-US" dirty="0" smtClean="0"/>
              <a:t>When does SCM begin? SCM can bog down rapid prototyping efforts.</a:t>
            </a:r>
          </a:p>
          <a:p>
            <a:r>
              <a:rPr lang="en-US" dirty="0" smtClean="0"/>
              <a:t>Level of </a:t>
            </a:r>
            <a:r>
              <a:rPr lang="en-US" dirty="0"/>
              <a:t>automation—how </a:t>
            </a:r>
            <a:r>
              <a:rPr lang="en-US" dirty="0" smtClean="0"/>
              <a:t>much manual effort is required to operate the SCM system?</a:t>
            </a:r>
            <a:endParaRPr lang="en-US" dirty="0"/>
          </a:p>
        </p:txBody>
      </p:sp>
      <p:sp>
        <p:nvSpPr>
          <p:cNvPr id="2" name="Title 1"/>
          <p:cNvSpPr>
            <a:spLocks noGrp="1"/>
          </p:cNvSpPr>
          <p:nvPr>
            <p:ph type="title"/>
          </p:nvPr>
        </p:nvSpPr>
        <p:spPr/>
        <p:txBody>
          <a:bodyPr/>
          <a:lstStyle/>
          <a:p>
            <a:r>
              <a:rPr lang="en-US" smtClean="0"/>
              <a:t>Software CM Complications and Issues</a:t>
            </a:r>
            <a:endParaRPr lang="en-US" dirty="0"/>
          </a:p>
        </p:txBody>
      </p:sp>
    </p:spTree>
    <p:custDataLst>
      <p:tags r:id="rId1"/>
    </p:custDataLst>
    <p:extLst>
      <p:ext uri="{BB962C8B-B14F-4D97-AF65-F5344CB8AC3E}">
        <p14:creationId xmlns:p14="http://schemas.microsoft.com/office/powerpoint/2010/main" val="15354022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C0AB285-F562-4FF5-BD33-659C314DA2F3}" type="slidenum">
              <a:rPr lang="en-US" smtClean="0"/>
              <a:pPr/>
              <a:t>14</a:t>
            </a:fld>
            <a:endParaRPr lang="en-US"/>
          </a:p>
        </p:txBody>
      </p:sp>
      <p:sp>
        <p:nvSpPr>
          <p:cNvPr id="10" name="Footer Placeholder 9"/>
          <p:cNvSpPr>
            <a:spLocks noGrp="1"/>
          </p:cNvSpPr>
          <p:nvPr>
            <p:ph type="ftr" sz="quarter" idx="11"/>
          </p:nvPr>
        </p:nvSpPr>
        <p:spPr/>
        <p:txBody>
          <a:bodyPr/>
          <a:lstStyle/>
          <a:p>
            <a:r>
              <a:rPr lang="en-US" smtClean="0"/>
              <a:t>Systems Design</a:t>
            </a:r>
            <a:endParaRPr lang="en-US" dirty="0" smtClean="0"/>
          </a:p>
        </p:txBody>
      </p:sp>
      <p:pic>
        <p:nvPicPr>
          <p:cNvPr id="7" name="Picture 6" descr="Comical Picture of Circus Elephant from the Elephant Bungee Jumping Wisdom from the National Reconnaissance Office (NRO)" title="Comical Picture of Circus Elephant from the Elephant Bungee Jumping Wisdom from the National Reconnaissance Office (NRO)"/>
          <p:cNvPicPr>
            <a:picLocks noChangeAspect="1"/>
          </p:cNvPicPr>
          <p:nvPr/>
        </p:nvPicPr>
        <p:blipFill rotWithShape="1">
          <a:blip r:embed="rId4" cstate="screen">
            <a:extLst>
              <a:ext uri="{BEBA8EAE-BF5A-486C-A8C5-ECC9F3942E4B}">
                <a14:imgProps xmlns:a14="http://schemas.microsoft.com/office/drawing/2010/main">
                  <a14:imgLayer r:embed="rId5">
                    <a14:imgEffect>
                      <a14:backgroundRemoval t="0" b="97590" l="1676" r="100000"/>
                    </a14:imgEffect>
                    <a14:imgEffect>
                      <a14:brightnessContrast bright="20000" contrast="20000"/>
                    </a14:imgEffect>
                  </a14:imgLayer>
                </a14:imgProps>
              </a:ext>
              <a:ext uri="{28A0092B-C50C-407E-A947-70E740481C1C}">
                <a14:useLocalDpi xmlns:a14="http://schemas.microsoft.com/office/drawing/2010/main"/>
              </a:ext>
            </a:extLst>
          </a:blip>
          <a:srcRect/>
          <a:stretch/>
        </p:blipFill>
        <p:spPr>
          <a:xfrm flipH="1">
            <a:off x="6934200" y="1371599"/>
            <a:ext cx="2183730" cy="3548955"/>
          </a:xfrm>
          <a:prstGeom prst="rect">
            <a:avLst/>
          </a:prstGeom>
          <a:ln>
            <a:noFill/>
          </a:ln>
          <a:effectLst>
            <a:outerShdw blurRad="228600" dist="152400" dir="5400000" algn="t" rotWithShape="0">
              <a:prstClr val="black">
                <a:alpha val="40000"/>
              </a:prstClr>
            </a:outerShdw>
          </a:effectLst>
        </p:spPr>
      </p:pic>
      <p:sp>
        <p:nvSpPr>
          <p:cNvPr id="5" name="Text Box 5"/>
          <p:cNvSpPr txBox="1">
            <a:spLocks noChangeArrowheads="1"/>
          </p:cNvSpPr>
          <p:nvPr/>
        </p:nvSpPr>
        <p:spPr bwMode="auto">
          <a:xfrm>
            <a:off x="1524000" y="5181600"/>
            <a:ext cx="44196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rgbClr val="FFFF00"/>
                </a:solidFill>
                <a:latin typeface="Arial" panose="020B0604020202020204" pitchFamily="34" charset="0"/>
              </a:defRPr>
            </a:lvl1pPr>
            <a:lvl2pPr marL="742950" indent="-285750" eaLnBrk="0" hangingPunct="0">
              <a:defRPr sz="2400">
                <a:solidFill>
                  <a:srgbClr val="FFFF00"/>
                </a:solidFill>
                <a:latin typeface="Arial" panose="020B0604020202020204" pitchFamily="34" charset="0"/>
              </a:defRPr>
            </a:lvl2pPr>
            <a:lvl3pPr marL="1143000" indent="-228600" eaLnBrk="0" hangingPunct="0">
              <a:defRPr sz="2400">
                <a:solidFill>
                  <a:srgbClr val="FFFF00"/>
                </a:solidFill>
                <a:latin typeface="Arial" panose="020B0604020202020204" pitchFamily="34" charset="0"/>
              </a:defRPr>
            </a:lvl3pPr>
            <a:lvl4pPr marL="1600200" indent="-228600" eaLnBrk="0" hangingPunct="0">
              <a:defRPr sz="2400">
                <a:solidFill>
                  <a:srgbClr val="FFFF00"/>
                </a:solidFill>
                <a:latin typeface="Arial" panose="020B0604020202020204" pitchFamily="34" charset="0"/>
              </a:defRPr>
            </a:lvl4pPr>
            <a:lvl5pPr marL="2057400" indent="-228600" eaLnBrk="0" hangingPunct="0">
              <a:defRPr sz="2400">
                <a:solidFill>
                  <a:srgbClr val="FFFF00"/>
                </a:solidFill>
                <a:latin typeface="Arial" panose="020B0604020202020204" pitchFamily="34" charset="0"/>
              </a:defRPr>
            </a:lvl5pPr>
            <a:lvl6pPr marL="2514600" indent="-228600" eaLnBrk="0" fontAlgn="base" hangingPunct="0">
              <a:spcBef>
                <a:spcPct val="0"/>
              </a:spcBef>
              <a:spcAft>
                <a:spcPct val="0"/>
              </a:spcAft>
              <a:defRPr sz="2400">
                <a:solidFill>
                  <a:srgbClr val="FFFF00"/>
                </a:solidFill>
                <a:latin typeface="Arial" panose="020B0604020202020204" pitchFamily="34" charset="0"/>
              </a:defRPr>
            </a:lvl6pPr>
            <a:lvl7pPr marL="2971800" indent="-228600" eaLnBrk="0" fontAlgn="base" hangingPunct="0">
              <a:spcBef>
                <a:spcPct val="0"/>
              </a:spcBef>
              <a:spcAft>
                <a:spcPct val="0"/>
              </a:spcAft>
              <a:defRPr sz="2400">
                <a:solidFill>
                  <a:srgbClr val="FFFF00"/>
                </a:solidFill>
                <a:latin typeface="Arial" panose="020B0604020202020204" pitchFamily="34" charset="0"/>
              </a:defRPr>
            </a:lvl7pPr>
            <a:lvl8pPr marL="3429000" indent="-228600" eaLnBrk="0" fontAlgn="base" hangingPunct="0">
              <a:spcBef>
                <a:spcPct val="0"/>
              </a:spcBef>
              <a:spcAft>
                <a:spcPct val="0"/>
              </a:spcAft>
              <a:defRPr sz="2400">
                <a:solidFill>
                  <a:srgbClr val="FFFF00"/>
                </a:solidFill>
                <a:latin typeface="Arial" panose="020B0604020202020204" pitchFamily="34" charset="0"/>
              </a:defRPr>
            </a:lvl8pPr>
            <a:lvl9pPr marL="3886200" indent="-228600" eaLnBrk="0" fontAlgn="base" hangingPunct="0">
              <a:spcBef>
                <a:spcPct val="0"/>
              </a:spcBef>
              <a:spcAft>
                <a:spcPct val="0"/>
              </a:spcAft>
              <a:defRPr sz="2400">
                <a:solidFill>
                  <a:srgbClr val="FFFF00"/>
                </a:solidFill>
                <a:latin typeface="Arial" panose="020B0604020202020204" pitchFamily="34" charset="0"/>
              </a:defRPr>
            </a:lvl9pPr>
          </a:lstStyle>
          <a:p>
            <a:r>
              <a:rPr lang="en-US" sz="1600" i="1" dirty="0">
                <a:solidFill>
                  <a:srgbClr val="000000"/>
                </a:solidFill>
                <a:latin typeface="Verdana" pitchFamily="34" charset="0"/>
                <a:ea typeface="Verdana" pitchFamily="34" charset="0"/>
                <a:cs typeface="Verdana" pitchFamily="34" charset="0"/>
              </a:rPr>
              <a:t>Elephant Bungee Jumping</a:t>
            </a:r>
            <a:r>
              <a:rPr lang="en-US" sz="1600" dirty="0">
                <a:solidFill>
                  <a:srgbClr val="000000"/>
                </a:solidFill>
                <a:latin typeface="Verdana" pitchFamily="34" charset="0"/>
                <a:ea typeface="Verdana" pitchFamily="34" charset="0"/>
                <a:cs typeface="Verdana" pitchFamily="34" charset="0"/>
              </a:rPr>
              <a:t> # 6: </a:t>
            </a:r>
            <a:endParaRPr lang="en-US" sz="1600" dirty="0" smtClean="0">
              <a:solidFill>
                <a:srgbClr val="000000"/>
              </a:solidFill>
              <a:latin typeface="Verdana" pitchFamily="34" charset="0"/>
              <a:ea typeface="Verdana" pitchFamily="34" charset="0"/>
              <a:cs typeface="Verdana" pitchFamily="34" charset="0"/>
            </a:endParaRPr>
          </a:p>
          <a:p>
            <a:pPr algn="r"/>
            <a:r>
              <a:rPr lang="en-US" sz="1600" dirty="0" smtClean="0">
                <a:solidFill>
                  <a:srgbClr val="000000"/>
                </a:solidFill>
                <a:latin typeface="Verdana" pitchFamily="34" charset="0"/>
                <a:ea typeface="Verdana" pitchFamily="34" charset="0"/>
                <a:cs typeface="Verdana" pitchFamily="34" charset="0"/>
              </a:rPr>
              <a:t>Help… I’ve </a:t>
            </a:r>
            <a:r>
              <a:rPr lang="en-US" sz="1600" dirty="0">
                <a:solidFill>
                  <a:srgbClr val="000000"/>
                </a:solidFill>
                <a:latin typeface="Verdana" pitchFamily="34" charset="0"/>
                <a:ea typeface="Verdana" pitchFamily="34" charset="0"/>
                <a:cs typeface="Verdana" pitchFamily="34" charset="0"/>
              </a:rPr>
              <a:t>Fallen and I Can’t Get Up</a:t>
            </a:r>
            <a:endParaRPr lang="en-US" sz="1600" dirty="0">
              <a:latin typeface="Verdana" pitchFamily="34" charset="0"/>
              <a:ea typeface="Verdana" pitchFamily="34" charset="0"/>
              <a:cs typeface="Verdana" pitchFamily="34" charset="0"/>
            </a:endParaRPr>
          </a:p>
        </p:txBody>
      </p:sp>
      <p:sp>
        <p:nvSpPr>
          <p:cNvPr id="3" name="Content Placeholder 2"/>
          <p:cNvSpPr>
            <a:spLocks noGrp="1"/>
          </p:cNvSpPr>
          <p:nvPr>
            <p:ph idx="1"/>
          </p:nvPr>
        </p:nvSpPr>
        <p:spPr/>
        <p:txBody>
          <a:bodyPr/>
          <a:lstStyle/>
          <a:p>
            <a:pPr marL="0" indent="0">
              <a:buNone/>
            </a:pPr>
            <a:r>
              <a:rPr lang="en-US" b="1" dirty="0" smtClean="0"/>
              <a:t>Elephant Bungee Wisdom</a:t>
            </a:r>
          </a:p>
          <a:p>
            <a:pPr marL="0" indent="0">
              <a:buNone/>
            </a:pPr>
            <a:r>
              <a:rPr lang="en-US" dirty="0" smtClean="0"/>
              <a:t>Universal Truth # 6:</a:t>
            </a:r>
          </a:p>
          <a:p>
            <a:pPr marL="0" indent="0">
              <a:buNone/>
            </a:pPr>
            <a:r>
              <a:rPr lang="en-US" dirty="0" smtClean="0"/>
              <a:t>Management Emphasis</a:t>
            </a:r>
          </a:p>
          <a:p>
            <a:r>
              <a:rPr lang="en-US" dirty="0" smtClean="0"/>
              <a:t>Use review boards to enforce CM</a:t>
            </a:r>
          </a:p>
          <a:p>
            <a:r>
              <a:rPr lang="en-US" dirty="0" smtClean="0"/>
              <a:t>Allow no exceptions to CM rules</a:t>
            </a:r>
          </a:p>
          <a:p>
            <a:r>
              <a:rPr lang="en-US" dirty="0" smtClean="0"/>
              <a:t>Anything that is shared by two or more people </a:t>
            </a:r>
            <a:br>
              <a:rPr lang="en-US" dirty="0" smtClean="0"/>
            </a:br>
            <a:r>
              <a:rPr lang="en-US" dirty="0" smtClean="0"/>
              <a:t>should come under configuration control</a:t>
            </a:r>
            <a:endParaRPr lang="en-US" dirty="0"/>
          </a:p>
        </p:txBody>
      </p:sp>
      <p:sp>
        <p:nvSpPr>
          <p:cNvPr id="2" name="Title 1"/>
          <p:cNvSpPr>
            <a:spLocks noGrp="1"/>
          </p:cNvSpPr>
          <p:nvPr>
            <p:ph type="title"/>
          </p:nvPr>
        </p:nvSpPr>
        <p:spPr/>
        <p:txBody>
          <a:bodyPr/>
          <a:lstStyle/>
          <a:p>
            <a:r>
              <a:rPr lang="en-US" smtClean="0"/>
              <a:t>Software CM and Shortcuts</a:t>
            </a:r>
            <a:endParaRPr lang="en-US" dirty="0"/>
          </a:p>
        </p:txBody>
      </p:sp>
    </p:spTree>
    <p:custDataLst>
      <p:tags r:id="rId1"/>
    </p:custDataLst>
    <p:extLst>
      <p:ext uri="{BB962C8B-B14F-4D97-AF65-F5344CB8AC3E}">
        <p14:creationId xmlns:p14="http://schemas.microsoft.com/office/powerpoint/2010/main" val="14461060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6105AA26-CC70-4E01-AC2D-AF066151D5E6}" type="slidenum">
              <a:rPr lang="en-US" smtClean="0"/>
              <a:pPr/>
              <a:t>15</a:t>
            </a:fld>
            <a:endParaRPr lang="en-US" dirty="0"/>
          </a:p>
        </p:txBody>
      </p:sp>
      <p:sp>
        <p:nvSpPr>
          <p:cNvPr id="4" name="Footer Placeholder 3"/>
          <p:cNvSpPr>
            <a:spLocks noGrp="1"/>
          </p:cNvSpPr>
          <p:nvPr>
            <p:ph type="ftr" sz="quarter" idx="11"/>
          </p:nvPr>
        </p:nvSpPr>
        <p:spPr/>
        <p:txBody>
          <a:bodyPr/>
          <a:lstStyle/>
          <a:p>
            <a:r>
              <a:rPr lang="en-US" dirty="0" smtClean="0"/>
              <a:t>Systems Design</a:t>
            </a:r>
            <a:endParaRPr lang="en-US" dirty="0"/>
          </a:p>
        </p:txBody>
      </p:sp>
      <p:sp>
        <p:nvSpPr>
          <p:cNvPr id="25" name="TextBox 24"/>
          <p:cNvSpPr txBox="1"/>
          <p:nvPr/>
        </p:nvSpPr>
        <p:spPr>
          <a:xfrm>
            <a:off x="332014" y="6111937"/>
            <a:ext cx="6391493" cy="369332"/>
          </a:xfrm>
          <a:prstGeom prst="rect">
            <a:avLst/>
          </a:prstGeom>
          <a:noFill/>
        </p:spPr>
        <p:txBody>
          <a:bodyPr wrap="none" rtlCol="0">
            <a:spAutoFit/>
          </a:bodyPr>
          <a:lstStyle/>
          <a:p>
            <a:r>
              <a:rPr lang="en-US" dirty="0" smtClean="0">
                <a:hlinkClick r:id="rId4"/>
              </a:rPr>
              <a:t>DAG Chapter 4 Systems Engineering Design Considerations</a:t>
            </a:r>
            <a:endParaRPr lang="en-US" dirty="0"/>
          </a:p>
        </p:txBody>
      </p:sp>
      <p:sp>
        <p:nvSpPr>
          <p:cNvPr id="2" name="Content Placeholder 1"/>
          <p:cNvSpPr>
            <a:spLocks noGrp="1"/>
          </p:cNvSpPr>
          <p:nvPr>
            <p:ph idx="1"/>
          </p:nvPr>
        </p:nvSpPr>
        <p:spPr/>
        <p:txBody>
          <a:bodyPr>
            <a:normAutofit lnSpcReduction="10000"/>
          </a:bodyPr>
          <a:lstStyle/>
          <a:p>
            <a:r>
              <a:rPr lang="en-US" dirty="0"/>
              <a:t>Software Configuration Management</a:t>
            </a:r>
          </a:p>
          <a:p>
            <a:r>
              <a:rPr lang="en-US" sz="3600" dirty="0"/>
              <a:t>Interface Management</a:t>
            </a:r>
          </a:p>
          <a:p>
            <a:r>
              <a:rPr lang="en-US" dirty="0" smtClean="0"/>
              <a:t>Software Safety</a:t>
            </a:r>
          </a:p>
          <a:p>
            <a:r>
              <a:rPr lang="en-US" dirty="0" smtClean="0"/>
              <a:t>Open Systems Approach                                           (OSA)</a:t>
            </a:r>
          </a:p>
          <a:p>
            <a:r>
              <a:rPr lang="en-US" dirty="0" smtClean="0"/>
              <a:t>Open Source Software</a:t>
            </a:r>
          </a:p>
          <a:p>
            <a:r>
              <a:rPr lang="en-US" dirty="0" smtClean="0"/>
              <a:t>Data Management</a:t>
            </a:r>
          </a:p>
          <a:p>
            <a:r>
              <a:rPr lang="en-US" dirty="0"/>
              <a:t>Accessibility</a:t>
            </a:r>
          </a:p>
          <a:p>
            <a:r>
              <a:rPr lang="en-US" dirty="0" smtClean="0"/>
              <a:t>Spectrum Management</a:t>
            </a:r>
          </a:p>
          <a:p>
            <a:r>
              <a:rPr lang="en-US" dirty="0" smtClean="0"/>
              <a:t>Design Practices Exercise</a:t>
            </a:r>
          </a:p>
          <a:p>
            <a:endParaRPr lang="en-US" dirty="0"/>
          </a:p>
        </p:txBody>
      </p:sp>
      <p:sp>
        <p:nvSpPr>
          <p:cNvPr id="3" name="Title 2"/>
          <p:cNvSpPr>
            <a:spLocks noGrp="1"/>
          </p:cNvSpPr>
          <p:nvPr>
            <p:ph type="title"/>
          </p:nvPr>
        </p:nvSpPr>
        <p:spPr/>
        <p:txBody>
          <a:bodyPr/>
          <a:lstStyle/>
          <a:p>
            <a:r>
              <a:rPr lang="en-US" dirty="0" smtClean="0"/>
              <a:t>Lesson </a:t>
            </a:r>
            <a:r>
              <a:rPr lang="en-US" dirty="0"/>
              <a:t>Plan Status</a:t>
            </a:r>
          </a:p>
        </p:txBody>
      </p:sp>
    </p:spTree>
    <p:custDataLst>
      <p:tags r:id="rId1"/>
    </p:custDataLst>
    <p:extLst>
      <p:ext uri="{BB962C8B-B14F-4D97-AF65-F5344CB8AC3E}">
        <p14:creationId xmlns:p14="http://schemas.microsoft.com/office/powerpoint/2010/main" val="159718648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C0AB285-F562-4FF5-BD33-659C314DA2F3}" type="slidenum">
              <a:rPr lang="en-US" smtClean="0"/>
              <a:pPr/>
              <a:t>16</a:t>
            </a:fld>
            <a:endParaRPr lang="en-US" dirty="0"/>
          </a:p>
        </p:txBody>
      </p:sp>
      <p:sp>
        <p:nvSpPr>
          <p:cNvPr id="11" name="Footer Placeholder 10"/>
          <p:cNvSpPr>
            <a:spLocks noGrp="1"/>
          </p:cNvSpPr>
          <p:nvPr>
            <p:ph type="ftr" sz="quarter" idx="11"/>
          </p:nvPr>
        </p:nvSpPr>
        <p:spPr/>
        <p:txBody>
          <a:bodyPr/>
          <a:lstStyle/>
          <a:p>
            <a:r>
              <a:rPr lang="en-US" smtClean="0"/>
              <a:t>Systems Design</a:t>
            </a:r>
            <a:endParaRPr lang="en-US" dirty="0" smtClean="0"/>
          </a:p>
        </p:txBody>
      </p:sp>
      <p:sp>
        <p:nvSpPr>
          <p:cNvPr id="3" name="Content Placeholder 2"/>
          <p:cNvSpPr>
            <a:spLocks noGrp="1"/>
          </p:cNvSpPr>
          <p:nvPr>
            <p:ph idx="1"/>
          </p:nvPr>
        </p:nvSpPr>
        <p:spPr/>
        <p:txBody>
          <a:bodyPr/>
          <a:lstStyle/>
          <a:p>
            <a:r>
              <a:rPr lang="en-US" dirty="0" smtClean="0"/>
              <a:t>When a software item will interface with another software or hardware item, a change to either item can affect the other. </a:t>
            </a:r>
          </a:p>
          <a:p>
            <a:r>
              <a:rPr lang="en-US" dirty="0" smtClean="0"/>
              <a:t>The planning for the SCM process considers how the interfacing items will be identified and how changes to the items will be managed and communicated. </a:t>
            </a:r>
            <a:endParaRPr lang="en-US" dirty="0"/>
          </a:p>
        </p:txBody>
      </p:sp>
      <p:sp>
        <p:nvSpPr>
          <p:cNvPr id="2" name="Title 1"/>
          <p:cNvSpPr>
            <a:spLocks noGrp="1"/>
          </p:cNvSpPr>
          <p:nvPr>
            <p:ph type="title"/>
          </p:nvPr>
        </p:nvSpPr>
        <p:spPr/>
        <p:txBody>
          <a:bodyPr/>
          <a:lstStyle/>
          <a:p>
            <a:r>
              <a:rPr lang="en-US" dirty="0" smtClean="0"/>
              <a:t>Software Configuration Management and Interface Control</a:t>
            </a:r>
            <a:endParaRPr lang="en-US" dirty="0"/>
          </a:p>
        </p:txBody>
      </p:sp>
      <p:grpSp>
        <p:nvGrpSpPr>
          <p:cNvPr id="6" name="Group 5"/>
          <p:cNvGrpSpPr/>
          <p:nvPr/>
        </p:nvGrpSpPr>
        <p:grpSpPr>
          <a:xfrm>
            <a:off x="266700" y="5973638"/>
            <a:ext cx="8648700" cy="430887"/>
            <a:chOff x="266700" y="5973638"/>
            <a:chExt cx="8648700" cy="430887"/>
          </a:xfrm>
        </p:grpSpPr>
        <p:pic>
          <p:nvPicPr>
            <p:cNvPr id="7" name="Picture 6" descr="SWEEBOK Logo" title="SWEEBOK logo"/>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315200" y="5973638"/>
              <a:ext cx="1600200" cy="313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266700" y="5973638"/>
              <a:ext cx="6858000" cy="430887"/>
            </a:xfrm>
            <a:prstGeom prst="rect">
              <a:avLst/>
            </a:prstGeom>
            <a:noFill/>
          </p:spPr>
          <p:txBody>
            <a:bodyPr wrap="square" rtlCol="0">
              <a:spAutoFit/>
            </a:bodyPr>
            <a:lstStyle/>
            <a:p>
              <a:pPr algn="r"/>
              <a:r>
                <a:rPr lang="en-US" sz="1100" b="1" dirty="0">
                  <a:latin typeface="Verdana" pitchFamily="34" charset="0"/>
                  <a:ea typeface="Verdana" pitchFamily="34" charset="0"/>
                  <a:cs typeface="Verdana" pitchFamily="34" charset="0"/>
                </a:rPr>
                <a:t>Definitions from</a:t>
              </a:r>
              <a:r>
                <a:rPr lang="en-US" sz="1100" b="1" i="1" dirty="0">
                  <a:latin typeface="Verdana" pitchFamily="34" charset="0"/>
                  <a:ea typeface="Verdana" pitchFamily="34" charset="0"/>
                  <a:cs typeface="Verdana" pitchFamily="34" charset="0"/>
                </a:rPr>
                <a:t> IEEE Guide to the Software Engineering Body of Knowledge</a:t>
              </a:r>
              <a:r>
                <a:rPr lang="en-US" sz="1100" b="1" dirty="0">
                  <a:latin typeface="Verdana" pitchFamily="34" charset="0"/>
                  <a:ea typeface="Verdana" pitchFamily="34" charset="0"/>
                  <a:cs typeface="Verdana" pitchFamily="34" charset="0"/>
                </a:rPr>
                <a:t> (SWEBOK),  </a:t>
              </a:r>
              <a:r>
                <a:rPr lang="en-US" sz="1100" b="1" dirty="0" smtClean="0">
                  <a:latin typeface="Verdana" pitchFamily="34" charset="0"/>
                  <a:ea typeface="Verdana" pitchFamily="34" charset="0"/>
                  <a:cs typeface="Verdana" pitchFamily="34" charset="0"/>
                </a:rPr>
                <a:t>Version 3.0</a:t>
              </a:r>
              <a:endParaRPr lang="en-US" sz="1100" b="1" dirty="0">
                <a:latin typeface="Verdana" pitchFamily="34" charset="0"/>
                <a:ea typeface="Verdana" pitchFamily="34" charset="0"/>
                <a:cs typeface="Verdana" pitchFamily="34" charset="0"/>
              </a:endParaRPr>
            </a:p>
          </p:txBody>
        </p:sp>
      </p:grpSp>
    </p:spTree>
    <p:custDataLst>
      <p:tags r:id="rId1"/>
    </p:custDataLst>
    <p:extLst>
      <p:ext uri="{BB962C8B-B14F-4D97-AF65-F5344CB8AC3E}">
        <p14:creationId xmlns:p14="http://schemas.microsoft.com/office/powerpoint/2010/main" val="32353698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C0AB285-F562-4FF5-BD33-659C314DA2F3}" type="slidenum">
              <a:rPr lang="en-US" smtClean="0"/>
              <a:pPr/>
              <a:t>17</a:t>
            </a:fld>
            <a:endParaRPr lang="en-US"/>
          </a:p>
        </p:txBody>
      </p:sp>
      <p:sp>
        <p:nvSpPr>
          <p:cNvPr id="8" name="Footer Placeholder 7"/>
          <p:cNvSpPr>
            <a:spLocks noGrp="1"/>
          </p:cNvSpPr>
          <p:nvPr>
            <p:ph type="ftr" sz="quarter" idx="11"/>
          </p:nvPr>
        </p:nvSpPr>
        <p:spPr/>
        <p:txBody>
          <a:bodyPr/>
          <a:lstStyle/>
          <a:p>
            <a:r>
              <a:rPr lang="en-US" smtClean="0"/>
              <a:t>Systems Design</a:t>
            </a:r>
            <a:endParaRPr lang="en-US" dirty="0" smtClean="0"/>
          </a:p>
        </p:txBody>
      </p:sp>
      <p:sp>
        <p:nvSpPr>
          <p:cNvPr id="3" name="Content Placeholder 2"/>
          <p:cNvSpPr>
            <a:spLocks noGrp="1"/>
          </p:cNvSpPr>
          <p:nvPr>
            <p:ph idx="1"/>
          </p:nvPr>
        </p:nvSpPr>
        <p:spPr/>
        <p:txBody>
          <a:bodyPr/>
          <a:lstStyle/>
          <a:p>
            <a:r>
              <a:rPr lang="en-US" dirty="0" smtClean="0"/>
              <a:t>Interface</a:t>
            </a:r>
          </a:p>
          <a:p>
            <a:pPr lvl="1"/>
            <a:r>
              <a:rPr lang="en-US" dirty="0" smtClean="0"/>
              <a:t>A boundary across which two independent systems meet and act on or communicate with each other </a:t>
            </a:r>
          </a:p>
          <a:p>
            <a:r>
              <a:rPr lang="en-US" dirty="0" smtClean="0"/>
              <a:t>Interface Management</a:t>
            </a:r>
          </a:p>
          <a:p>
            <a:pPr lvl="1"/>
            <a:r>
              <a:rPr lang="en-US" dirty="0" smtClean="0"/>
              <a:t>The management of communication, coordination and responsibility across a common boundary between two organizations, phases, or physical entities which are interdependent. </a:t>
            </a:r>
          </a:p>
          <a:p>
            <a:pPr lvl="1"/>
            <a:r>
              <a:rPr lang="en-US" dirty="0" smtClean="0"/>
              <a:t>All of the interfaces between co-functioning items need to be identified and documented so that their integrity may be maintained through a disciplined configuration control process. </a:t>
            </a:r>
            <a:endParaRPr lang="en-US" dirty="0"/>
          </a:p>
        </p:txBody>
      </p:sp>
      <p:sp>
        <p:nvSpPr>
          <p:cNvPr id="2" name="Title 1"/>
          <p:cNvSpPr>
            <a:spLocks noGrp="1"/>
          </p:cNvSpPr>
          <p:nvPr>
            <p:ph type="title"/>
          </p:nvPr>
        </p:nvSpPr>
        <p:spPr/>
        <p:txBody>
          <a:bodyPr/>
          <a:lstStyle/>
          <a:p>
            <a:r>
              <a:rPr lang="en-US" smtClean="0"/>
              <a:t>Interface Management Defined</a:t>
            </a:r>
            <a:endParaRPr lang="en-US" dirty="0"/>
          </a:p>
        </p:txBody>
      </p:sp>
    </p:spTree>
    <p:custDataLst>
      <p:tags r:id="rId1"/>
    </p:custDataLst>
    <p:extLst>
      <p:ext uri="{BB962C8B-B14F-4D97-AF65-F5344CB8AC3E}">
        <p14:creationId xmlns:p14="http://schemas.microsoft.com/office/powerpoint/2010/main" val="24857666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C0AB285-F562-4FF5-BD33-659C314DA2F3}" type="slidenum">
              <a:rPr lang="en-US" smtClean="0"/>
              <a:pPr/>
              <a:t>18</a:t>
            </a:fld>
            <a:endParaRPr lang="en-US"/>
          </a:p>
        </p:txBody>
      </p:sp>
      <p:sp>
        <p:nvSpPr>
          <p:cNvPr id="8" name="Footer Placeholder 7"/>
          <p:cNvSpPr>
            <a:spLocks noGrp="1"/>
          </p:cNvSpPr>
          <p:nvPr>
            <p:ph type="ftr" sz="quarter" idx="11"/>
          </p:nvPr>
        </p:nvSpPr>
        <p:spPr/>
        <p:txBody>
          <a:bodyPr/>
          <a:lstStyle/>
          <a:p>
            <a:r>
              <a:rPr lang="en-US" smtClean="0"/>
              <a:t>Systems Design</a:t>
            </a:r>
            <a:endParaRPr lang="en-US" dirty="0" smtClean="0"/>
          </a:p>
        </p:txBody>
      </p:sp>
      <p:sp>
        <p:nvSpPr>
          <p:cNvPr id="3" name="Content Placeholder 2"/>
          <p:cNvSpPr>
            <a:spLocks noGrp="1"/>
          </p:cNvSpPr>
          <p:nvPr>
            <p:ph idx="1"/>
          </p:nvPr>
        </p:nvSpPr>
        <p:spPr/>
        <p:txBody>
          <a:bodyPr/>
          <a:lstStyle/>
          <a:p>
            <a:r>
              <a:rPr lang="en-US" smtClean="0"/>
              <a:t>Defining and establishing interface specifications</a:t>
            </a:r>
          </a:p>
          <a:p>
            <a:r>
              <a:rPr lang="en-US" smtClean="0"/>
              <a:t>Assessing compliance of interfaces among configuration items comprising systems or system of systems</a:t>
            </a:r>
          </a:p>
          <a:p>
            <a:r>
              <a:rPr lang="en-US" smtClean="0"/>
              <a:t>Monitoring the viability and integrity of interfaces within a system</a:t>
            </a:r>
          </a:p>
          <a:p>
            <a:r>
              <a:rPr lang="en-US" smtClean="0"/>
              <a:t>Establishing an Interface Management Plan to assess existing and emerging interface standards and profiles, update interfaces, and abandon obsolete architectures</a:t>
            </a:r>
            <a:endParaRPr lang="en-US" dirty="0"/>
          </a:p>
        </p:txBody>
      </p:sp>
      <p:sp>
        <p:nvSpPr>
          <p:cNvPr id="2" name="Title 1"/>
          <p:cNvSpPr>
            <a:spLocks noGrp="1"/>
          </p:cNvSpPr>
          <p:nvPr>
            <p:ph type="title"/>
          </p:nvPr>
        </p:nvSpPr>
        <p:spPr/>
        <p:txBody>
          <a:bodyPr/>
          <a:lstStyle/>
          <a:p>
            <a:r>
              <a:rPr lang="en-US" smtClean="0"/>
              <a:t>Interface Management Activities</a:t>
            </a:r>
            <a:endParaRPr lang="en-US" dirty="0"/>
          </a:p>
        </p:txBody>
      </p:sp>
    </p:spTree>
    <p:custDataLst>
      <p:tags r:id="rId1"/>
    </p:custDataLst>
    <p:extLst>
      <p:ext uri="{BB962C8B-B14F-4D97-AF65-F5344CB8AC3E}">
        <p14:creationId xmlns:p14="http://schemas.microsoft.com/office/powerpoint/2010/main" val="37775770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C0AB285-F562-4FF5-BD33-659C314DA2F3}" type="slidenum">
              <a:rPr lang="en-US" smtClean="0"/>
              <a:pPr/>
              <a:t>19</a:t>
            </a:fld>
            <a:endParaRPr lang="en-US"/>
          </a:p>
        </p:txBody>
      </p:sp>
      <p:sp>
        <p:nvSpPr>
          <p:cNvPr id="8" name="Footer Placeholder 7"/>
          <p:cNvSpPr>
            <a:spLocks noGrp="1"/>
          </p:cNvSpPr>
          <p:nvPr>
            <p:ph type="ftr" sz="quarter" idx="11"/>
          </p:nvPr>
        </p:nvSpPr>
        <p:spPr/>
        <p:txBody>
          <a:bodyPr/>
          <a:lstStyle/>
          <a:p>
            <a:r>
              <a:rPr lang="en-US" smtClean="0"/>
              <a:t>Systems Design</a:t>
            </a:r>
            <a:endParaRPr lang="en-US" dirty="0" smtClean="0"/>
          </a:p>
        </p:txBody>
      </p:sp>
      <p:sp>
        <p:nvSpPr>
          <p:cNvPr id="3" name="Content Placeholder 2"/>
          <p:cNvSpPr>
            <a:spLocks noGrp="1"/>
          </p:cNvSpPr>
          <p:nvPr>
            <p:ph idx="1"/>
          </p:nvPr>
        </p:nvSpPr>
        <p:spPr/>
        <p:txBody>
          <a:bodyPr/>
          <a:lstStyle/>
          <a:p>
            <a:r>
              <a:rPr lang="en-US" smtClean="0"/>
              <a:t>Design and verify interfaces early in the Product Life Cycle</a:t>
            </a:r>
          </a:p>
          <a:p>
            <a:r>
              <a:rPr lang="en-US" smtClean="0"/>
              <a:t>Control interfaces to ensure they are within designated boundaries</a:t>
            </a:r>
          </a:p>
          <a:p>
            <a:r>
              <a:rPr lang="en-US" smtClean="0"/>
              <a:t>Design interfaces into program hierarchy</a:t>
            </a:r>
          </a:p>
          <a:p>
            <a:r>
              <a:rPr lang="en-US" smtClean="0"/>
              <a:t>Develop an Interface Management Plan (IMP)</a:t>
            </a:r>
          </a:p>
          <a:p>
            <a:r>
              <a:rPr lang="en-US" smtClean="0"/>
              <a:t>Develop Interface Control Working Groups (ICWGs)</a:t>
            </a:r>
          </a:p>
          <a:p>
            <a:r>
              <a:rPr lang="en-US" smtClean="0"/>
              <a:t>Document interfaces and make available to stakeholders through Interface Control Documents (ICDs)</a:t>
            </a:r>
            <a:endParaRPr lang="en-US" dirty="0"/>
          </a:p>
        </p:txBody>
      </p:sp>
      <p:sp>
        <p:nvSpPr>
          <p:cNvPr id="2" name="Title 1"/>
          <p:cNvSpPr>
            <a:spLocks noGrp="1"/>
          </p:cNvSpPr>
          <p:nvPr>
            <p:ph type="title"/>
          </p:nvPr>
        </p:nvSpPr>
        <p:spPr/>
        <p:txBody>
          <a:bodyPr/>
          <a:lstStyle/>
          <a:p>
            <a:r>
              <a:rPr lang="en-US" smtClean="0"/>
              <a:t>Interface Management Imperatives</a:t>
            </a:r>
            <a:endParaRPr lang="en-US" dirty="0"/>
          </a:p>
        </p:txBody>
      </p:sp>
    </p:spTree>
    <p:custDataLst>
      <p:tags r:id="rId1"/>
    </p:custDataLst>
    <p:extLst>
      <p:ext uri="{BB962C8B-B14F-4D97-AF65-F5344CB8AC3E}">
        <p14:creationId xmlns:p14="http://schemas.microsoft.com/office/powerpoint/2010/main" val="10494465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normAutofit fontScale="90000"/>
          </a:bodyPr>
          <a:lstStyle/>
          <a:p>
            <a:r>
              <a:rPr lang="en-US" dirty="0" smtClean="0"/>
              <a:t>Lesson 12</a:t>
            </a:r>
            <a:br>
              <a:rPr lang="en-US" dirty="0" smtClean="0"/>
            </a:br>
            <a:r>
              <a:rPr lang="en-US" dirty="0" smtClean="0"/>
              <a:t>Systems Design</a:t>
            </a:r>
            <a:endParaRPr lang="en-US" dirty="0"/>
          </a:p>
        </p:txBody>
      </p:sp>
    </p:spTree>
    <p:custDataLst>
      <p:tags r:id="rId1"/>
    </p:custDataLst>
    <p:extLst>
      <p:ext uri="{BB962C8B-B14F-4D97-AF65-F5344CB8AC3E}">
        <p14:creationId xmlns:p14="http://schemas.microsoft.com/office/powerpoint/2010/main" val="21273416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C0AB285-F562-4FF5-BD33-659C314DA2F3}" type="slidenum">
              <a:rPr lang="en-US" smtClean="0"/>
              <a:pPr/>
              <a:t>20</a:t>
            </a:fld>
            <a:endParaRPr lang="en-US"/>
          </a:p>
        </p:txBody>
      </p:sp>
      <p:sp>
        <p:nvSpPr>
          <p:cNvPr id="8" name="Footer Placeholder 7"/>
          <p:cNvSpPr>
            <a:spLocks noGrp="1"/>
          </p:cNvSpPr>
          <p:nvPr>
            <p:ph type="ftr" sz="quarter" idx="11"/>
          </p:nvPr>
        </p:nvSpPr>
        <p:spPr/>
        <p:txBody>
          <a:bodyPr/>
          <a:lstStyle/>
          <a:p>
            <a:r>
              <a:rPr lang="en-US" smtClean="0"/>
              <a:t>Systems Design</a:t>
            </a:r>
            <a:endParaRPr lang="en-US" dirty="0" smtClean="0"/>
          </a:p>
        </p:txBody>
      </p:sp>
      <p:sp>
        <p:nvSpPr>
          <p:cNvPr id="3" name="Content Placeholder 2"/>
          <p:cNvSpPr>
            <a:spLocks noGrp="1"/>
          </p:cNvSpPr>
          <p:nvPr>
            <p:ph idx="1"/>
          </p:nvPr>
        </p:nvSpPr>
        <p:spPr/>
        <p:txBody>
          <a:bodyPr/>
          <a:lstStyle/>
          <a:p>
            <a:pPr marL="0" indent="0">
              <a:buNone/>
            </a:pPr>
            <a:r>
              <a:rPr lang="en-US" dirty="0" smtClean="0"/>
              <a:t>An IMP is a part of a configuration management plan that:</a:t>
            </a:r>
          </a:p>
          <a:p>
            <a:r>
              <a:rPr lang="en-US" dirty="0" smtClean="0"/>
              <a:t>Documents a system’s internal and external interfaces and their requirement specifications</a:t>
            </a:r>
          </a:p>
          <a:p>
            <a:r>
              <a:rPr lang="en-US" dirty="0" smtClean="0"/>
              <a:t>Identifies preferred and discretionary interface standards and their profiles</a:t>
            </a:r>
          </a:p>
          <a:p>
            <a:r>
              <a:rPr lang="en-US" dirty="0" smtClean="0"/>
              <a:t>Provides justification for selection and procedure for upgrading interface standards</a:t>
            </a:r>
          </a:p>
          <a:p>
            <a:r>
              <a:rPr lang="en-US" dirty="0" smtClean="0"/>
              <a:t>Describes the certifications and tests applicable to each interface or standard</a:t>
            </a:r>
          </a:p>
          <a:p>
            <a:endParaRPr lang="en-US" dirty="0"/>
          </a:p>
        </p:txBody>
      </p:sp>
      <p:sp>
        <p:nvSpPr>
          <p:cNvPr id="2" name="Title 1"/>
          <p:cNvSpPr>
            <a:spLocks noGrp="1"/>
          </p:cNvSpPr>
          <p:nvPr>
            <p:ph type="title"/>
          </p:nvPr>
        </p:nvSpPr>
        <p:spPr/>
        <p:txBody>
          <a:bodyPr/>
          <a:lstStyle/>
          <a:p>
            <a:r>
              <a:rPr lang="en-US" smtClean="0"/>
              <a:t>Interface Management Plan (IMP)</a:t>
            </a:r>
            <a:endParaRPr lang="en-US" dirty="0"/>
          </a:p>
        </p:txBody>
      </p:sp>
    </p:spTree>
    <p:custDataLst>
      <p:tags r:id="rId1"/>
    </p:custDataLst>
    <p:extLst>
      <p:ext uri="{BB962C8B-B14F-4D97-AF65-F5344CB8AC3E}">
        <p14:creationId xmlns:p14="http://schemas.microsoft.com/office/powerpoint/2010/main" val="28948336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C0AB285-F562-4FF5-BD33-659C314DA2F3}" type="slidenum">
              <a:rPr lang="en-US" smtClean="0"/>
              <a:pPr/>
              <a:t>21</a:t>
            </a:fld>
            <a:endParaRPr lang="en-US"/>
          </a:p>
        </p:txBody>
      </p:sp>
      <p:sp>
        <p:nvSpPr>
          <p:cNvPr id="8" name="Footer Placeholder 7"/>
          <p:cNvSpPr>
            <a:spLocks noGrp="1"/>
          </p:cNvSpPr>
          <p:nvPr>
            <p:ph type="ftr" sz="quarter" idx="11"/>
          </p:nvPr>
        </p:nvSpPr>
        <p:spPr/>
        <p:txBody>
          <a:bodyPr/>
          <a:lstStyle/>
          <a:p>
            <a:r>
              <a:rPr lang="en-US" smtClean="0"/>
              <a:t>Systems Design</a:t>
            </a:r>
            <a:endParaRPr lang="en-US" dirty="0" smtClean="0"/>
          </a:p>
        </p:txBody>
      </p:sp>
      <p:sp>
        <p:nvSpPr>
          <p:cNvPr id="3" name="Content Placeholder 2"/>
          <p:cNvSpPr>
            <a:spLocks noGrp="1"/>
          </p:cNvSpPr>
          <p:nvPr>
            <p:ph idx="1"/>
          </p:nvPr>
        </p:nvSpPr>
        <p:spPr/>
        <p:txBody>
          <a:bodyPr>
            <a:normAutofit fontScale="85000" lnSpcReduction="10000"/>
          </a:bodyPr>
          <a:lstStyle/>
          <a:p>
            <a:r>
              <a:rPr lang="en-US" b="1" dirty="0" smtClean="0"/>
              <a:t>Interface Control Documents (ICDs)</a:t>
            </a:r>
          </a:p>
          <a:p>
            <a:pPr lvl="1"/>
            <a:r>
              <a:rPr lang="en-US" dirty="0" smtClean="0"/>
              <a:t>Documents interfaces</a:t>
            </a:r>
          </a:p>
          <a:p>
            <a:pPr lvl="1"/>
            <a:r>
              <a:rPr lang="en-US" dirty="0" smtClean="0"/>
              <a:t>Formal means of establishing, defining, and controlling interfaces and for documenting detailed interface design definition</a:t>
            </a:r>
          </a:p>
          <a:p>
            <a:pPr lvl="1"/>
            <a:r>
              <a:rPr lang="en-US" dirty="0" smtClean="0"/>
              <a:t>For each of the interface types, the ICD typically exists between configuration items to establish and specify interface definition and design</a:t>
            </a:r>
          </a:p>
          <a:p>
            <a:r>
              <a:rPr lang="en-US" b="1" dirty="0" smtClean="0"/>
              <a:t>Interface Control Working Group (ICWG)</a:t>
            </a:r>
          </a:p>
          <a:p>
            <a:pPr lvl="1"/>
            <a:r>
              <a:rPr lang="en-US" dirty="0" smtClean="0"/>
              <a:t>A specialized technical working group comprised of appropriate technical representatives from the interfacing activities and other interested participating organizations. </a:t>
            </a:r>
          </a:p>
          <a:p>
            <a:pPr lvl="1"/>
            <a:r>
              <a:rPr lang="en-US" dirty="0" smtClean="0"/>
              <a:t>Serves as a forum to develop and provide interface requirements, as well as, focus on interface detail definition and issues</a:t>
            </a:r>
          </a:p>
          <a:p>
            <a:pPr lvl="1"/>
            <a:r>
              <a:rPr lang="en-US" dirty="0" smtClean="0"/>
              <a:t>Detailed description and requirements are provided in the ICWG Charter.</a:t>
            </a:r>
            <a:endParaRPr lang="en-US" dirty="0"/>
          </a:p>
        </p:txBody>
      </p:sp>
      <p:sp>
        <p:nvSpPr>
          <p:cNvPr id="2" name="Title 1"/>
          <p:cNvSpPr>
            <a:spLocks noGrp="1"/>
          </p:cNvSpPr>
          <p:nvPr>
            <p:ph type="title"/>
          </p:nvPr>
        </p:nvSpPr>
        <p:spPr/>
        <p:txBody>
          <a:bodyPr/>
          <a:lstStyle/>
          <a:p>
            <a:r>
              <a:rPr lang="en-US" smtClean="0"/>
              <a:t>ICDs and ICWGs</a:t>
            </a:r>
            <a:endParaRPr lang="en-US" dirty="0"/>
          </a:p>
        </p:txBody>
      </p:sp>
    </p:spTree>
    <p:custDataLst>
      <p:tags r:id="rId1"/>
    </p:custDataLst>
    <p:extLst>
      <p:ext uri="{BB962C8B-B14F-4D97-AF65-F5344CB8AC3E}">
        <p14:creationId xmlns:p14="http://schemas.microsoft.com/office/powerpoint/2010/main" val="7961205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C0AB285-F562-4FF5-BD33-659C314DA2F3}" type="slidenum">
              <a:rPr lang="en-US" smtClean="0"/>
              <a:pPr/>
              <a:t>22</a:t>
            </a:fld>
            <a:endParaRPr lang="en-US"/>
          </a:p>
        </p:txBody>
      </p:sp>
      <p:sp>
        <p:nvSpPr>
          <p:cNvPr id="10" name="Footer Placeholder 9"/>
          <p:cNvSpPr>
            <a:spLocks noGrp="1"/>
          </p:cNvSpPr>
          <p:nvPr>
            <p:ph type="ftr" sz="quarter" idx="11"/>
          </p:nvPr>
        </p:nvSpPr>
        <p:spPr/>
        <p:txBody>
          <a:bodyPr/>
          <a:lstStyle/>
          <a:p>
            <a:r>
              <a:rPr lang="en-US" smtClean="0"/>
              <a:t>Systems Design</a:t>
            </a:r>
            <a:endParaRPr lang="en-US" dirty="0" smtClean="0"/>
          </a:p>
        </p:txBody>
      </p:sp>
      <p:sp>
        <p:nvSpPr>
          <p:cNvPr id="6" name="TextBox 5" descr="*Per MIL-HDBK-61A. Other documents include: Interface Requirements Specification, Interface Design Document, Control Drawing (Specification, Source), Vendor Item Description, Commercial Item Description, Purchase Description, etc.&#10;" title="Footnote"/>
          <p:cNvSpPr txBox="1"/>
          <p:nvPr/>
        </p:nvSpPr>
        <p:spPr>
          <a:xfrm>
            <a:off x="120650" y="6200183"/>
            <a:ext cx="6965950" cy="553998"/>
          </a:xfrm>
          <a:prstGeom prst="rect">
            <a:avLst/>
          </a:prstGeom>
          <a:noFill/>
        </p:spPr>
        <p:txBody>
          <a:bodyPr wrap="square" rtlCol="0">
            <a:spAutoFit/>
          </a:bodyPr>
          <a:lstStyle/>
          <a:p>
            <a:pPr>
              <a:defRPr/>
            </a:pPr>
            <a:r>
              <a:rPr lang="en-US" sz="1000" dirty="0">
                <a:latin typeface="Verdana" pitchFamily="34" charset="0"/>
                <a:ea typeface="Verdana" pitchFamily="34" charset="0"/>
                <a:cs typeface="Verdana" pitchFamily="34" charset="0"/>
              </a:rPr>
              <a:t>*Per MIL-HDBK-61A. </a:t>
            </a:r>
            <a:r>
              <a:rPr lang="en-US" sz="1000" dirty="0" smtClean="0">
                <a:latin typeface="Verdana" pitchFamily="34" charset="0"/>
                <a:ea typeface="Verdana" pitchFamily="34" charset="0"/>
                <a:cs typeface="Verdana" pitchFamily="34" charset="0"/>
              </a:rPr>
              <a:t>Other </a:t>
            </a:r>
            <a:r>
              <a:rPr lang="en-US" sz="1000" dirty="0">
                <a:latin typeface="Verdana" pitchFamily="34" charset="0"/>
                <a:ea typeface="Verdana" pitchFamily="34" charset="0"/>
                <a:cs typeface="Verdana" pitchFamily="34" charset="0"/>
              </a:rPr>
              <a:t>documents include</a:t>
            </a:r>
            <a:r>
              <a:rPr lang="en-US" sz="1000" dirty="0" smtClean="0">
                <a:latin typeface="Verdana" pitchFamily="34" charset="0"/>
                <a:ea typeface="Verdana" pitchFamily="34" charset="0"/>
                <a:cs typeface="Verdana" pitchFamily="34" charset="0"/>
              </a:rPr>
              <a:t>: </a:t>
            </a:r>
            <a:r>
              <a:rPr lang="en-US" sz="1000" dirty="0">
                <a:latin typeface="Verdana" pitchFamily="34" charset="0"/>
                <a:ea typeface="Verdana" pitchFamily="34" charset="0"/>
                <a:cs typeface="Verdana" pitchFamily="34" charset="0"/>
              </a:rPr>
              <a:t>Interface Requirements Specification, Interface Design Document, Control Drawing (Specification, Source), Vendor Item Description, Commercial Item Description, Purchase Description, etc</a:t>
            </a:r>
            <a:r>
              <a:rPr lang="en-US" sz="1000" dirty="0" smtClean="0">
                <a:latin typeface="Verdana" pitchFamily="34" charset="0"/>
                <a:ea typeface="Verdana" pitchFamily="34" charset="0"/>
                <a:cs typeface="Verdana" pitchFamily="34" charset="0"/>
              </a:rPr>
              <a:t>.</a:t>
            </a:r>
            <a:endParaRPr lang="en-US" sz="1000" dirty="0">
              <a:latin typeface="Verdana" pitchFamily="34" charset="0"/>
              <a:ea typeface="Verdana" pitchFamily="34" charset="0"/>
              <a:cs typeface="Verdana" pitchFamily="34" charset="0"/>
            </a:endParaRPr>
          </a:p>
        </p:txBody>
      </p:sp>
      <p:pic>
        <p:nvPicPr>
          <p:cNvPr id="1026" name="Picture 2" descr="The first row shows the System Performance Specification document with the definition of: ines system level performance and functional interfaces between systems, which act as a design constraint and configuration control mechanism. May reference an interface control drawing for interface specifics, in which case the ICD requirements are part of the System Specification&#10; The second row shows the Item Performance Specification with the definition of:  Defines performance and functional requirements for a CI. Specifications for each interfacing CI reflect the agreed-to interface parameters. This may be accomplished by reference to an ICD.&#10;Row 3 shows the Item Detail Specification document with the definition of: Defines performance, functional and physical requirements and design details for each CI. Specifications for each interfacing item reflect the agreed-to interface parameters. This may be accomplished by reference to an ICD.&#10;The fourth row shows the Assembly Drawing document with the definition of:&#10;Defines the physical interface between mating parts and subassemblies which comprise an assembly [Further Detail: ASME Y14.24]&#10;The fifth row shows the Installation Drawing with the definition of:   &#10;Provides information for properly positioning and installing items relative to supporting structure and adjacent items, as applicable. May include dimensional data, hardware descriptions, and general configuration information for the installation site. [Further Detail: ASME Y14.24]&#10;The sixth row shows the Interface Control Document or Drawing (ICD) with the defintion of: Depicts physical, functional, and performance interface characteristics of related or co-functioning items (CIs or components). An ICD is prepared to:&#10;Establish and maintain compatibility between items having a common boundary&#10;Coordinate and control interfaces between co-functioning systems through change control&#10;Record and communicate design decisions to participating design activities&#10;An ICD may control one or more of the following types of interface design requirements:&#10;Mechanical, Electrical, Electronic, Hydraulic, Pneumatic, Optical&#10;Operational sequence, system switching&#10;Inter-operability (with allied systems)&#10;Installation – Envelope, Mounting, and interconnection&#10;Other characteristics which cannot be changed without affecting system interfaces&#10;" title="Documentation Defining Interfaces from MIL-HDBK-61A. Other documents include: Interface Requirements Specification, Interface Design Document, Control Drawing (Specification, Source), Vendor Item Description, Commercial Item Description, Purchase Description, etc."/>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381000" y="1279974"/>
            <a:ext cx="8153399" cy="5025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3"/>
          <p:cNvSpPr>
            <a:spLocks noGrp="1"/>
          </p:cNvSpPr>
          <p:nvPr>
            <p:ph type="title"/>
          </p:nvPr>
        </p:nvSpPr>
        <p:spPr/>
        <p:txBody>
          <a:bodyPr/>
          <a:lstStyle/>
          <a:p>
            <a:r>
              <a:rPr lang="en-US" smtClean="0"/>
              <a:t>Documentation Defining Interfaces*</a:t>
            </a:r>
            <a:endParaRPr lang="en-US" dirty="0"/>
          </a:p>
        </p:txBody>
      </p:sp>
    </p:spTree>
    <p:custDataLst>
      <p:tags r:id="rId1"/>
    </p:custDataLst>
    <p:extLst>
      <p:ext uri="{BB962C8B-B14F-4D97-AF65-F5344CB8AC3E}">
        <p14:creationId xmlns:p14="http://schemas.microsoft.com/office/powerpoint/2010/main" val="15159158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C0AB285-F562-4FF5-BD33-659C314DA2F3}" type="slidenum">
              <a:rPr lang="en-US" smtClean="0"/>
              <a:pPr/>
              <a:t>23</a:t>
            </a:fld>
            <a:endParaRPr lang="en-US"/>
          </a:p>
        </p:txBody>
      </p:sp>
      <p:sp>
        <p:nvSpPr>
          <p:cNvPr id="41" name="Footer Placeholder 40"/>
          <p:cNvSpPr>
            <a:spLocks noGrp="1"/>
          </p:cNvSpPr>
          <p:nvPr>
            <p:ph type="ftr" sz="quarter" idx="11"/>
          </p:nvPr>
        </p:nvSpPr>
        <p:spPr/>
        <p:txBody>
          <a:bodyPr/>
          <a:lstStyle/>
          <a:p>
            <a:r>
              <a:rPr lang="en-US" smtClean="0"/>
              <a:t>Systems Design</a:t>
            </a:r>
            <a:endParaRPr lang="en-US" dirty="0" smtClean="0"/>
          </a:p>
        </p:txBody>
      </p:sp>
      <p:sp>
        <p:nvSpPr>
          <p:cNvPr id="38" name="TextBox 37"/>
          <p:cNvSpPr txBox="1"/>
          <p:nvPr/>
        </p:nvSpPr>
        <p:spPr>
          <a:xfrm>
            <a:off x="3962400" y="6222871"/>
            <a:ext cx="2094672" cy="276999"/>
          </a:xfrm>
          <a:prstGeom prst="rect">
            <a:avLst/>
          </a:prstGeom>
          <a:noFill/>
        </p:spPr>
        <p:txBody>
          <a:bodyPr wrap="square" rtlCol="0">
            <a:spAutoFit/>
          </a:bodyPr>
          <a:lstStyle/>
          <a:p>
            <a:r>
              <a:rPr lang="en-US" sz="1200" b="1" dirty="0">
                <a:latin typeface="Verdana" pitchFamily="34" charset="0"/>
                <a:ea typeface="Verdana" pitchFamily="34" charset="0"/>
                <a:cs typeface="Verdana" pitchFamily="34" charset="0"/>
              </a:rPr>
              <a:t>From MIL-HDBK-61A  </a:t>
            </a:r>
          </a:p>
        </p:txBody>
      </p:sp>
      <p:pic>
        <p:nvPicPr>
          <p:cNvPr id="40" name="Picture 2" descr="Process flow chart that starts with the first Step of Establish Interface Control Working Group (ICWG) with input from the Identify Key Interfaces; The second Step is the Document ICWG Agreements in Interface Control Documents (ICD)) which leads to the third step which is a decision point.  The third step asks the question: &quot;Interface requirements Mature?&quot; If no, then the next step is to &quot;Revise Interface Requirements&quot; which feeds back into Step 2 (Document ICWG Agreements in ICDs).  If yes, you move to Step Four, Incorporate Interface Requirements into Appropriate Configuration Management Baseline which leads to two parallel steps.  Step 5A is to Store ICD in Technical Baseline for Future Reference and Step 5B (in parallel) is to enter the Configuration Control process.  Step 5B, the Configuration Control Process also has the Engineering Change Proposal (ECP) inputs coming in.  Step 5B, The Configuration Control process leads to a decision point.  The decision point asks if there is an Impact to the Interface?  If yes, then the interface is sent to Step 6 of ICWG Review and Resolve Interface Issues and then sent back to the Configuration Control Process, Step 5B.  If no, then the interface is sent directly back to the Step 5B, Configuration Control Process. Reference the Mil Handboook 61A." title="Interface Management Process Flow"/>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551977" y="1600200"/>
            <a:ext cx="8040045"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2"/>
          <p:cNvSpPr>
            <a:spLocks noGrp="1"/>
          </p:cNvSpPr>
          <p:nvPr>
            <p:ph type="title"/>
          </p:nvPr>
        </p:nvSpPr>
        <p:spPr/>
        <p:txBody>
          <a:bodyPr/>
          <a:lstStyle/>
          <a:p>
            <a:r>
              <a:rPr lang="en-US" smtClean="0"/>
              <a:t>Interface Management </a:t>
            </a:r>
            <a:br>
              <a:rPr lang="en-US" smtClean="0"/>
            </a:br>
            <a:r>
              <a:rPr lang="en-US" smtClean="0"/>
              <a:t>Process Flow</a:t>
            </a:r>
            <a:endParaRPr lang="en-US" dirty="0"/>
          </a:p>
        </p:txBody>
      </p:sp>
    </p:spTree>
    <p:custDataLst>
      <p:tags r:id="rId1"/>
    </p:custDataLst>
    <p:extLst>
      <p:ext uri="{BB962C8B-B14F-4D97-AF65-F5344CB8AC3E}">
        <p14:creationId xmlns:p14="http://schemas.microsoft.com/office/powerpoint/2010/main" val="19794939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6105AA26-CC70-4E01-AC2D-AF066151D5E6}" type="slidenum">
              <a:rPr lang="en-US" smtClean="0"/>
              <a:pPr/>
              <a:t>24</a:t>
            </a:fld>
            <a:endParaRPr lang="en-US" dirty="0"/>
          </a:p>
        </p:txBody>
      </p:sp>
      <p:sp>
        <p:nvSpPr>
          <p:cNvPr id="4" name="Footer Placeholder 3"/>
          <p:cNvSpPr>
            <a:spLocks noGrp="1"/>
          </p:cNvSpPr>
          <p:nvPr>
            <p:ph type="ftr" sz="quarter" idx="11"/>
          </p:nvPr>
        </p:nvSpPr>
        <p:spPr/>
        <p:txBody>
          <a:bodyPr/>
          <a:lstStyle/>
          <a:p>
            <a:r>
              <a:rPr lang="en-US" dirty="0" smtClean="0"/>
              <a:t>Systems Design</a:t>
            </a:r>
            <a:endParaRPr lang="en-US" dirty="0"/>
          </a:p>
        </p:txBody>
      </p:sp>
      <p:sp>
        <p:nvSpPr>
          <p:cNvPr id="25" name="TextBox 24" descr="DAG Chapter 4 Systems Engineering Design Considerations&#10;" title="Banner"/>
          <p:cNvSpPr txBox="1"/>
          <p:nvPr/>
        </p:nvSpPr>
        <p:spPr>
          <a:xfrm>
            <a:off x="332014" y="6111937"/>
            <a:ext cx="6391493" cy="369332"/>
          </a:xfrm>
          <a:prstGeom prst="rect">
            <a:avLst/>
          </a:prstGeom>
          <a:noFill/>
        </p:spPr>
        <p:txBody>
          <a:bodyPr wrap="none" rtlCol="0">
            <a:spAutoFit/>
          </a:bodyPr>
          <a:lstStyle/>
          <a:p>
            <a:r>
              <a:rPr lang="en-US" dirty="0" smtClean="0">
                <a:hlinkClick r:id="rId4"/>
              </a:rPr>
              <a:t>DAG Chapter 4 Systems Engineering Design Considerations</a:t>
            </a:r>
            <a:endParaRPr lang="en-US" dirty="0"/>
          </a:p>
        </p:txBody>
      </p:sp>
      <p:sp>
        <p:nvSpPr>
          <p:cNvPr id="2" name="Content Placeholder 1"/>
          <p:cNvSpPr>
            <a:spLocks noGrp="1"/>
          </p:cNvSpPr>
          <p:nvPr>
            <p:ph idx="1"/>
          </p:nvPr>
        </p:nvSpPr>
        <p:spPr/>
        <p:txBody>
          <a:bodyPr>
            <a:normAutofit lnSpcReduction="10000"/>
          </a:bodyPr>
          <a:lstStyle/>
          <a:p>
            <a:r>
              <a:rPr lang="en-US" dirty="0"/>
              <a:t>Software Configuration Management</a:t>
            </a:r>
          </a:p>
          <a:p>
            <a:r>
              <a:rPr lang="en-US" dirty="0"/>
              <a:t>Interface Management</a:t>
            </a:r>
          </a:p>
          <a:p>
            <a:r>
              <a:rPr lang="en-US" sz="3600" dirty="0"/>
              <a:t>Software Safety</a:t>
            </a:r>
          </a:p>
          <a:p>
            <a:r>
              <a:rPr lang="en-US" dirty="0" smtClean="0"/>
              <a:t>Open Systems Approach                                           (OSA)</a:t>
            </a:r>
          </a:p>
          <a:p>
            <a:r>
              <a:rPr lang="en-US" dirty="0" smtClean="0"/>
              <a:t>Open Source Software</a:t>
            </a:r>
          </a:p>
          <a:p>
            <a:r>
              <a:rPr lang="en-US" dirty="0" smtClean="0"/>
              <a:t>Data Management</a:t>
            </a:r>
          </a:p>
          <a:p>
            <a:r>
              <a:rPr lang="en-US" dirty="0"/>
              <a:t>Accessibility</a:t>
            </a:r>
          </a:p>
          <a:p>
            <a:r>
              <a:rPr lang="en-US" dirty="0" smtClean="0"/>
              <a:t>Spectrum Management</a:t>
            </a:r>
          </a:p>
          <a:p>
            <a:r>
              <a:rPr lang="en-US" dirty="0" smtClean="0"/>
              <a:t>Design Practices Exercise</a:t>
            </a:r>
          </a:p>
          <a:p>
            <a:endParaRPr lang="en-US" dirty="0"/>
          </a:p>
        </p:txBody>
      </p:sp>
      <p:sp>
        <p:nvSpPr>
          <p:cNvPr id="3" name="Title 2"/>
          <p:cNvSpPr>
            <a:spLocks noGrp="1"/>
          </p:cNvSpPr>
          <p:nvPr>
            <p:ph type="title"/>
          </p:nvPr>
        </p:nvSpPr>
        <p:spPr/>
        <p:txBody>
          <a:bodyPr/>
          <a:lstStyle/>
          <a:p>
            <a:r>
              <a:rPr lang="en-US" dirty="0" smtClean="0"/>
              <a:t>Lesson </a:t>
            </a:r>
            <a:r>
              <a:rPr lang="en-US" dirty="0"/>
              <a:t>Plan Status</a:t>
            </a:r>
          </a:p>
        </p:txBody>
      </p:sp>
    </p:spTree>
    <p:custDataLst>
      <p:tags r:id="rId1"/>
    </p:custDataLst>
    <p:extLst>
      <p:ext uri="{BB962C8B-B14F-4D97-AF65-F5344CB8AC3E}">
        <p14:creationId xmlns:p14="http://schemas.microsoft.com/office/powerpoint/2010/main" val="335140405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C0AB285-F562-4FF5-BD33-659C314DA2F3}" type="slidenum">
              <a:rPr lang="en-US" smtClean="0"/>
              <a:pPr/>
              <a:t>25</a:t>
            </a:fld>
            <a:endParaRPr lang="en-US"/>
          </a:p>
        </p:txBody>
      </p:sp>
      <p:sp>
        <p:nvSpPr>
          <p:cNvPr id="8" name="Footer Placeholder 7"/>
          <p:cNvSpPr>
            <a:spLocks noGrp="1"/>
          </p:cNvSpPr>
          <p:nvPr>
            <p:ph type="ftr" sz="quarter" idx="11"/>
          </p:nvPr>
        </p:nvSpPr>
        <p:spPr/>
        <p:txBody>
          <a:bodyPr/>
          <a:lstStyle/>
          <a:p>
            <a:r>
              <a:rPr lang="en-US" smtClean="0"/>
              <a:t>Systems Design</a:t>
            </a:r>
            <a:endParaRPr lang="en-US" dirty="0" smtClean="0"/>
          </a:p>
        </p:txBody>
      </p:sp>
      <p:sp>
        <p:nvSpPr>
          <p:cNvPr id="3" name="Content Placeholder 2"/>
          <p:cNvSpPr>
            <a:spLocks noGrp="1"/>
          </p:cNvSpPr>
          <p:nvPr>
            <p:ph idx="1"/>
          </p:nvPr>
        </p:nvSpPr>
        <p:spPr/>
        <p:txBody>
          <a:bodyPr>
            <a:normAutofit lnSpcReduction="10000"/>
          </a:bodyPr>
          <a:lstStyle/>
          <a:p>
            <a:r>
              <a:rPr lang="en-US" dirty="0" smtClean="0"/>
              <a:t>Both a subset of Software Development and Software System Safety</a:t>
            </a:r>
          </a:p>
          <a:p>
            <a:r>
              <a:rPr lang="en-US" dirty="0" smtClean="0"/>
              <a:t>The process of identifying Safety-Critical Software and assessing the criticality </a:t>
            </a:r>
          </a:p>
          <a:p>
            <a:r>
              <a:rPr lang="en-US" dirty="0" smtClean="0"/>
              <a:t>A series of requirements, design, and verification activities used to demonstrate that software will meet the customer’s safety requirements to an acceptable level of confidence</a:t>
            </a:r>
          </a:p>
          <a:p>
            <a:endParaRPr lang="en-US" dirty="0" smtClean="0"/>
          </a:p>
          <a:p>
            <a:pPr marL="400050" lvl="1" indent="0">
              <a:buNone/>
            </a:pPr>
            <a:r>
              <a:rPr lang="en-US" sz="2000" i="1" dirty="0" smtClean="0"/>
              <a:t>This slide and the following 5 slides on Software Safety were adapted from “Software Safety Tutorial”. The 27th International System Safety Conference, Presented by Josh McNeil and Willie Fitzpatrick, PhD, August 2009</a:t>
            </a:r>
          </a:p>
          <a:p>
            <a:endParaRPr lang="en-US" dirty="0"/>
          </a:p>
        </p:txBody>
      </p:sp>
      <p:sp>
        <p:nvSpPr>
          <p:cNvPr id="2" name="Title 1"/>
          <p:cNvSpPr>
            <a:spLocks noGrp="1"/>
          </p:cNvSpPr>
          <p:nvPr>
            <p:ph type="title"/>
          </p:nvPr>
        </p:nvSpPr>
        <p:spPr/>
        <p:txBody>
          <a:bodyPr/>
          <a:lstStyle/>
          <a:p>
            <a:r>
              <a:rPr lang="en-US" smtClean="0"/>
              <a:t>Software Safety</a:t>
            </a:r>
            <a:endParaRPr lang="en-US" dirty="0"/>
          </a:p>
        </p:txBody>
      </p:sp>
    </p:spTree>
    <p:custDataLst>
      <p:tags r:id="rId1"/>
    </p:custDataLst>
    <p:extLst>
      <p:ext uri="{BB962C8B-B14F-4D97-AF65-F5344CB8AC3E}">
        <p14:creationId xmlns:p14="http://schemas.microsoft.com/office/powerpoint/2010/main" val="40967022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0C0AB285-F562-4FF5-BD33-659C314DA2F3}" type="slidenum">
              <a:rPr lang="en-US" smtClean="0"/>
              <a:pPr/>
              <a:t>26</a:t>
            </a:fld>
            <a:endParaRPr lang="en-US"/>
          </a:p>
        </p:txBody>
      </p:sp>
      <p:sp>
        <p:nvSpPr>
          <p:cNvPr id="13" name="Footer Placeholder 12"/>
          <p:cNvSpPr>
            <a:spLocks noGrp="1"/>
          </p:cNvSpPr>
          <p:nvPr>
            <p:ph type="ftr" sz="quarter" idx="11"/>
          </p:nvPr>
        </p:nvSpPr>
        <p:spPr/>
        <p:txBody>
          <a:bodyPr/>
          <a:lstStyle/>
          <a:p>
            <a:r>
              <a:rPr lang="en-US" smtClean="0"/>
              <a:t>Systems Design</a:t>
            </a:r>
            <a:endParaRPr lang="en-US" dirty="0" smtClean="0"/>
          </a:p>
        </p:txBody>
      </p:sp>
      <p:pic>
        <p:nvPicPr>
          <p:cNvPr id="3074" name="Picture 2" descr="Burning British Destroyer H.M.S. Sheffield" title="Burning British Destroyer H.M.S. Sheffield"/>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bwMode="auto">
          <a:xfrm>
            <a:off x="4676983" y="1918389"/>
            <a:ext cx="3981033" cy="38895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Content Placeholder 1"/>
          <p:cNvSpPr>
            <a:spLocks noGrp="1"/>
          </p:cNvSpPr>
          <p:nvPr>
            <p:ph sz="half" idx="1"/>
          </p:nvPr>
        </p:nvSpPr>
        <p:spPr/>
        <p:txBody>
          <a:bodyPr>
            <a:normAutofit lnSpcReduction="10000"/>
          </a:bodyPr>
          <a:lstStyle/>
          <a:p>
            <a:pPr marL="0" indent="0">
              <a:buNone/>
            </a:pPr>
            <a:r>
              <a:rPr lang="en-US" dirty="0" smtClean="0"/>
              <a:t>The British destroyer H.M.S. Sheffield was sunk in the Falkland Islands war. According to one report, the ship's radar warning systems were programmed to identify the </a:t>
            </a:r>
            <a:r>
              <a:rPr lang="en-US" dirty="0" err="1" smtClean="0"/>
              <a:t>Exocet</a:t>
            </a:r>
            <a:r>
              <a:rPr lang="en-US" dirty="0" smtClean="0"/>
              <a:t> missile as "friendly" because the British arsenal includes the </a:t>
            </a:r>
            <a:r>
              <a:rPr lang="en-US" dirty="0" err="1" smtClean="0"/>
              <a:t>Exocet's</a:t>
            </a:r>
            <a:r>
              <a:rPr lang="en-US" dirty="0" smtClean="0"/>
              <a:t> homing device and allowed the missile to reach its target, namely the Sheffield. </a:t>
            </a:r>
            <a:endParaRPr lang="en-US" dirty="0"/>
          </a:p>
        </p:txBody>
      </p:sp>
      <p:sp>
        <p:nvSpPr>
          <p:cNvPr id="4" name="Title 3"/>
          <p:cNvSpPr>
            <a:spLocks noGrp="1"/>
          </p:cNvSpPr>
          <p:nvPr>
            <p:ph type="title"/>
          </p:nvPr>
        </p:nvSpPr>
        <p:spPr/>
        <p:txBody>
          <a:bodyPr/>
          <a:lstStyle/>
          <a:p>
            <a:r>
              <a:rPr lang="en-US" smtClean="0"/>
              <a:t>Software Safety Failure Example</a:t>
            </a:r>
            <a:endParaRPr lang="en-US" dirty="0"/>
          </a:p>
        </p:txBody>
      </p:sp>
    </p:spTree>
    <p:custDataLst>
      <p:tags r:id="rId1"/>
    </p:custDataLst>
    <p:extLst>
      <p:ext uri="{BB962C8B-B14F-4D97-AF65-F5344CB8AC3E}">
        <p14:creationId xmlns:p14="http://schemas.microsoft.com/office/powerpoint/2010/main" val="24312369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0C0AB285-F562-4FF5-BD33-659C314DA2F3}" type="slidenum">
              <a:rPr lang="en-US" smtClean="0"/>
              <a:pPr/>
              <a:t>27</a:t>
            </a:fld>
            <a:endParaRPr lang="en-US"/>
          </a:p>
        </p:txBody>
      </p:sp>
      <p:sp>
        <p:nvSpPr>
          <p:cNvPr id="8" name="Footer Placeholder 7"/>
          <p:cNvSpPr>
            <a:spLocks noGrp="1"/>
          </p:cNvSpPr>
          <p:nvPr>
            <p:ph type="ftr" sz="quarter" idx="11"/>
          </p:nvPr>
        </p:nvSpPr>
        <p:spPr/>
        <p:txBody>
          <a:bodyPr/>
          <a:lstStyle/>
          <a:p>
            <a:r>
              <a:rPr lang="en-US" smtClean="0"/>
              <a:t>Systems Design</a:t>
            </a:r>
            <a:endParaRPr lang="en-US" dirty="0" smtClean="0"/>
          </a:p>
        </p:txBody>
      </p:sp>
      <p:sp>
        <p:nvSpPr>
          <p:cNvPr id="2" name="Content Placeholder 1"/>
          <p:cNvSpPr>
            <a:spLocks noGrp="1"/>
          </p:cNvSpPr>
          <p:nvPr>
            <p:ph idx="1"/>
          </p:nvPr>
        </p:nvSpPr>
        <p:spPr/>
        <p:txBody>
          <a:bodyPr/>
          <a:lstStyle/>
          <a:p>
            <a:r>
              <a:rPr lang="en-US" smtClean="0"/>
              <a:t>The Ariane 5 satellite launcher malfunction was caused by a faulty software exception routine resulting from a bad 64-bit floating point to 16-bit integer conversion</a:t>
            </a:r>
            <a:endParaRPr lang="en-US" dirty="0"/>
          </a:p>
        </p:txBody>
      </p:sp>
      <p:sp>
        <p:nvSpPr>
          <p:cNvPr id="4" name="Title 3"/>
          <p:cNvSpPr>
            <a:spLocks noGrp="1"/>
          </p:cNvSpPr>
          <p:nvPr>
            <p:ph type="title"/>
          </p:nvPr>
        </p:nvSpPr>
        <p:spPr/>
        <p:txBody>
          <a:bodyPr/>
          <a:lstStyle/>
          <a:p>
            <a:r>
              <a:rPr lang="en-US" dirty="0" smtClean="0"/>
              <a:t>Software Safety Failure Example</a:t>
            </a:r>
            <a:endParaRPr lang="en-US" dirty="0"/>
          </a:p>
        </p:txBody>
      </p:sp>
    </p:spTree>
    <p:custDataLst>
      <p:tags r:id="rId1"/>
    </p:custDataLst>
    <p:extLst>
      <p:ext uri="{BB962C8B-B14F-4D97-AF65-F5344CB8AC3E}">
        <p14:creationId xmlns:p14="http://schemas.microsoft.com/office/powerpoint/2010/main" val="3002703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0C0AB285-F562-4FF5-BD33-659C314DA2F3}" type="slidenum">
              <a:rPr lang="en-US" smtClean="0"/>
              <a:pPr/>
              <a:t>28</a:t>
            </a:fld>
            <a:endParaRPr lang="en-US" dirty="0"/>
          </a:p>
        </p:txBody>
      </p:sp>
      <p:sp>
        <p:nvSpPr>
          <p:cNvPr id="13" name="Footer Placeholder 12"/>
          <p:cNvSpPr>
            <a:spLocks noGrp="1"/>
          </p:cNvSpPr>
          <p:nvPr>
            <p:ph type="ftr" sz="quarter" idx="11"/>
          </p:nvPr>
        </p:nvSpPr>
        <p:spPr/>
        <p:txBody>
          <a:bodyPr/>
          <a:lstStyle/>
          <a:p>
            <a:r>
              <a:rPr lang="en-US" smtClean="0"/>
              <a:t>Systems Design</a:t>
            </a:r>
            <a:endParaRPr lang="en-US" dirty="0" smtClean="0"/>
          </a:p>
        </p:txBody>
      </p:sp>
      <p:sp>
        <p:nvSpPr>
          <p:cNvPr id="12" name="Content Placeholder 11"/>
          <p:cNvSpPr>
            <a:spLocks noGrp="1"/>
          </p:cNvSpPr>
          <p:nvPr>
            <p:ph idx="1"/>
          </p:nvPr>
        </p:nvSpPr>
        <p:spPr/>
        <p:txBody>
          <a:bodyPr/>
          <a:lstStyle/>
          <a:p>
            <a:pPr marL="0" indent="0">
              <a:buNone/>
            </a:pPr>
            <a:r>
              <a:rPr lang="en-US" dirty="0"/>
              <a:t>An Iraqi Scud missile hit Dhahran barracks, leaving 28 dead and 98 wounded</a:t>
            </a:r>
            <a:r>
              <a:rPr lang="en-US" dirty="0" smtClean="0"/>
              <a:t>. The </a:t>
            </a:r>
            <a:r>
              <a:rPr lang="en-US" dirty="0"/>
              <a:t>incoming missile was not detected by the Patriot defenses, whose clock had drifted </a:t>
            </a:r>
            <a:r>
              <a:rPr lang="en-US" dirty="0" smtClean="0"/>
              <a:t>0.36 </a:t>
            </a:r>
            <a:r>
              <a:rPr lang="en-US" dirty="0"/>
              <a:t>seconds during the 4-day continuous siege, the error increasing with elapsed time since the system was turned on. This software flaw prevented real-time tracking. The specifications called for aircraft speeds, not Mach 6 missiles, for 14-hour continuous performance, not 100. Patched software arrived via air one day later. </a:t>
            </a:r>
          </a:p>
          <a:p>
            <a:endParaRPr lang="en-US" dirty="0"/>
          </a:p>
        </p:txBody>
      </p:sp>
      <p:sp>
        <p:nvSpPr>
          <p:cNvPr id="4" name="Title 3"/>
          <p:cNvSpPr>
            <a:spLocks noGrp="1"/>
          </p:cNvSpPr>
          <p:nvPr>
            <p:ph type="title"/>
          </p:nvPr>
        </p:nvSpPr>
        <p:spPr/>
        <p:txBody>
          <a:bodyPr/>
          <a:lstStyle/>
          <a:p>
            <a:r>
              <a:rPr lang="en-US" smtClean="0"/>
              <a:t>Software Safety Failure Example</a:t>
            </a:r>
            <a:endParaRPr lang="en-US" dirty="0"/>
          </a:p>
        </p:txBody>
      </p:sp>
    </p:spTree>
    <p:custDataLst>
      <p:tags r:id="rId1"/>
    </p:custDataLst>
    <p:extLst>
      <p:ext uri="{BB962C8B-B14F-4D97-AF65-F5344CB8AC3E}">
        <p14:creationId xmlns:p14="http://schemas.microsoft.com/office/powerpoint/2010/main" val="37325403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0C0AB285-F562-4FF5-BD33-659C314DA2F3}" type="slidenum">
              <a:rPr lang="en-US" smtClean="0"/>
              <a:pPr/>
              <a:t>29</a:t>
            </a:fld>
            <a:endParaRPr lang="en-US"/>
          </a:p>
        </p:txBody>
      </p:sp>
      <p:sp>
        <p:nvSpPr>
          <p:cNvPr id="9" name="Footer Placeholder 8"/>
          <p:cNvSpPr>
            <a:spLocks noGrp="1"/>
          </p:cNvSpPr>
          <p:nvPr>
            <p:ph type="ftr" sz="quarter" idx="11"/>
          </p:nvPr>
        </p:nvSpPr>
        <p:spPr/>
        <p:txBody>
          <a:bodyPr/>
          <a:lstStyle/>
          <a:p>
            <a:r>
              <a:rPr lang="en-US" smtClean="0"/>
              <a:t>Systems Design</a:t>
            </a:r>
            <a:endParaRPr lang="en-US" dirty="0" smtClean="0"/>
          </a:p>
        </p:txBody>
      </p:sp>
      <p:sp>
        <p:nvSpPr>
          <p:cNvPr id="7" name="Content Placeholder 6"/>
          <p:cNvSpPr>
            <a:spLocks noGrp="1"/>
          </p:cNvSpPr>
          <p:nvPr>
            <p:ph idx="1"/>
          </p:nvPr>
        </p:nvSpPr>
        <p:spPr/>
        <p:txBody>
          <a:bodyPr/>
          <a:lstStyle/>
          <a:p>
            <a:r>
              <a:rPr lang="en-US" dirty="0"/>
              <a:t>Aegis was installed on the U.S.S. Ticonderoga, a Navy cruiser. After the Ticonderoga was commissioned the weapon system underwent its first operational test. In this test it failed to shoot down six out of 16 targets because of faulty software; earlier small-scale and simulation tests had not uncovered certain system errors. In addition, because of test-range limitations, at no time were more than three targets presented to the system simultaneously. For a sizable attack approaching Aegis' design limits the results would most likely have been worse.</a:t>
            </a:r>
          </a:p>
          <a:p>
            <a:endParaRPr lang="en-US" dirty="0"/>
          </a:p>
        </p:txBody>
      </p:sp>
      <p:sp>
        <p:nvSpPr>
          <p:cNvPr id="4" name="Title 3"/>
          <p:cNvSpPr>
            <a:spLocks noGrp="1"/>
          </p:cNvSpPr>
          <p:nvPr>
            <p:ph type="title"/>
          </p:nvPr>
        </p:nvSpPr>
        <p:spPr/>
        <p:txBody>
          <a:bodyPr/>
          <a:lstStyle/>
          <a:p>
            <a:r>
              <a:rPr lang="en-US" dirty="0" smtClean="0"/>
              <a:t>Software Safety Failure Example</a:t>
            </a:r>
            <a:endParaRPr lang="en-US" dirty="0"/>
          </a:p>
        </p:txBody>
      </p:sp>
    </p:spTree>
    <p:custDataLst>
      <p:tags r:id="rId1"/>
    </p:custDataLst>
    <p:extLst>
      <p:ext uri="{BB962C8B-B14F-4D97-AF65-F5344CB8AC3E}">
        <p14:creationId xmlns:p14="http://schemas.microsoft.com/office/powerpoint/2010/main" val="19950885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Today we will learn to:</a:t>
            </a:r>
            <a:endParaRPr lang="en-US" dirty="0"/>
          </a:p>
        </p:txBody>
      </p:sp>
      <p:sp>
        <p:nvSpPr>
          <p:cNvPr id="3" name="Footer Placeholder 2"/>
          <p:cNvSpPr>
            <a:spLocks noGrp="1"/>
          </p:cNvSpPr>
          <p:nvPr>
            <p:ph type="ftr" sz="quarter" idx="11"/>
          </p:nvPr>
        </p:nvSpPr>
        <p:spPr/>
        <p:txBody>
          <a:bodyPr/>
          <a:lstStyle/>
          <a:p>
            <a:r>
              <a:rPr lang="en-US" dirty="0" smtClean="0"/>
              <a:t>Systems Design</a:t>
            </a:r>
          </a:p>
        </p:txBody>
      </p:sp>
      <p:sp>
        <p:nvSpPr>
          <p:cNvPr id="4" name="Slide Number Placeholder 3"/>
          <p:cNvSpPr>
            <a:spLocks noGrp="1"/>
          </p:cNvSpPr>
          <p:nvPr>
            <p:ph type="sldNum" sz="quarter" idx="12"/>
          </p:nvPr>
        </p:nvSpPr>
        <p:spPr/>
        <p:txBody>
          <a:bodyPr/>
          <a:lstStyle/>
          <a:p>
            <a:fld id="{18353081-EEF1-4B7D-94CA-6F62C37EE5AE}" type="slidenum">
              <a:rPr lang="en-US" smtClean="0"/>
              <a:pPr/>
              <a:t>3</a:t>
            </a:fld>
            <a:endParaRPr lang="en-US" dirty="0"/>
          </a:p>
        </p:txBody>
      </p:sp>
      <p:sp>
        <p:nvSpPr>
          <p:cNvPr id="5" name="Content Placeholder 4"/>
          <p:cNvSpPr>
            <a:spLocks noGrp="1"/>
          </p:cNvSpPr>
          <p:nvPr>
            <p:ph idx="1"/>
          </p:nvPr>
        </p:nvSpPr>
        <p:spPr>
          <a:xfrm>
            <a:off x="381000" y="1409700"/>
            <a:ext cx="8382000" cy="4724400"/>
          </a:xfrm>
        </p:spPr>
        <p:txBody>
          <a:bodyPr>
            <a:normAutofit fontScale="85000" lnSpcReduction="20000"/>
          </a:bodyPr>
          <a:lstStyle/>
          <a:p>
            <a:r>
              <a:rPr lang="en-US" dirty="0" smtClean="0"/>
              <a:t>Relate reasons why Configuration Management (CM) is critical to the success of Software Intensive Systems.</a:t>
            </a:r>
          </a:p>
          <a:p>
            <a:r>
              <a:rPr lang="en-US" dirty="0" smtClean="0"/>
              <a:t>Identify at least three reasons why interface management and documentation are important to the development of DoD Software Intensive Systems.		</a:t>
            </a:r>
          </a:p>
          <a:p>
            <a:r>
              <a:rPr lang="en-US" dirty="0" smtClean="0"/>
              <a:t>Identify the underlying reasons for DoD policy regarding employing an Open Systems Approach (OSA) and its associated principles.</a:t>
            </a:r>
          </a:p>
          <a:p>
            <a:r>
              <a:rPr lang="en-US" dirty="0" smtClean="0"/>
              <a:t>Recognize potential areas of software safety issues and risks when reviewing acquisition documents.	</a:t>
            </a:r>
          </a:p>
          <a:p>
            <a:r>
              <a:rPr lang="en-US" dirty="0" smtClean="0"/>
              <a:t>Explain the characteristics and importance of sound data management practices during the development process.</a:t>
            </a:r>
          </a:p>
          <a:p>
            <a:r>
              <a:rPr lang="en-US" dirty="0" smtClean="0"/>
              <a:t>Describe why continuing the spectrum management process throughout the lifecycle of an IT program is critical</a:t>
            </a:r>
            <a:r>
              <a:rPr lang="en-US" dirty="0"/>
              <a:t>. </a:t>
            </a:r>
            <a:endParaRPr lang="en-US" dirty="0" smtClean="0"/>
          </a:p>
          <a:p>
            <a:r>
              <a:rPr lang="en-US" dirty="0" smtClean="0"/>
              <a:t>Recognize </a:t>
            </a:r>
            <a:r>
              <a:rPr lang="en-US" dirty="0"/>
              <a:t>the benefits of using Open Source Software in your  systems design. </a:t>
            </a:r>
            <a:endParaRPr lang="en-US" dirty="0" smtClean="0"/>
          </a:p>
          <a:p>
            <a:r>
              <a:rPr lang="en-US" dirty="0" smtClean="0"/>
              <a:t>Discuss </a:t>
            </a:r>
            <a:r>
              <a:rPr lang="en-US" dirty="0"/>
              <a:t>how designing for accessibility impacts software development for DBS and </a:t>
            </a:r>
            <a:r>
              <a:rPr lang="en-US" dirty="0" err="1"/>
              <a:t>DoD</a:t>
            </a:r>
            <a:r>
              <a:rPr lang="en-US" dirty="0"/>
              <a:t> Infrastructure systems</a:t>
            </a:r>
            <a:endParaRPr lang="en-US" dirty="0" smtClean="0"/>
          </a:p>
          <a:p>
            <a:endParaRPr lang="en-US" dirty="0"/>
          </a:p>
        </p:txBody>
      </p:sp>
    </p:spTree>
    <p:custDataLst>
      <p:tags r:id="rId1"/>
    </p:custDataLst>
    <p:extLst>
      <p:ext uri="{BB962C8B-B14F-4D97-AF65-F5344CB8AC3E}">
        <p14:creationId xmlns:p14="http://schemas.microsoft.com/office/powerpoint/2010/main" val="369571165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C0AB285-F562-4FF5-BD33-659C314DA2F3}" type="slidenum">
              <a:rPr lang="en-US" smtClean="0"/>
              <a:pPr/>
              <a:t>30</a:t>
            </a:fld>
            <a:endParaRPr lang="en-US"/>
          </a:p>
        </p:txBody>
      </p:sp>
      <p:sp>
        <p:nvSpPr>
          <p:cNvPr id="14" name="Footer Placeholder 13"/>
          <p:cNvSpPr>
            <a:spLocks noGrp="1"/>
          </p:cNvSpPr>
          <p:nvPr>
            <p:ph type="ftr" sz="quarter" idx="11"/>
          </p:nvPr>
        </p:nvSpPr>
        <p:spPr/>
        <p:txBody>
          <a:bodyPr/>
          <a:lstStyle/>
          <a:p>
            <a:r>
              <a:rPr lang="en-US" smtClean="0"/>
              <a:t>Systems Design</a:t>
            </a:r>
            <a:endParaRPr lang="en-US" dirty="0" smtClean="0"/>
          </a:p>
        </p:txBody>
      </p:sp>
      <p:sp>
        <p:nvSpPr>
          <p:cNvPr id="3" name="Content Placeholder 2"/>
          <p:cNvSpPr>
            <a:spLocks noGrp="1"/>
          </p:cNvSpPr>
          <p:nvPr>
            <p:ph idx="1"/>
          </p:nvPr>
        </p:nvSpPr>
        <p:spPr/>
        <p:txBody>
          <a:bodyPr>
            <a:noAutofit/>
          </a:bodyPr>
          <a:lstStyle/>
          <a:p>
            <a:r>
              <a:rPr lang="en-US" sz="1600" b="1" dirty="0" smtClean="0"/>
              <a:t>Software System Safety</a:t>
            </a:r>
            <a:r>
              <a:rPr lang="en-US" sz="1600" dirty="0" smtClean="0"/>
              <a:t>—The optimization of system safety in the design, development, use, and maintenance of software systems and their integration with safety-critical hardware systems in an operational environment.</a:t>
            </a:r>
          </a:p>
          <a:p>
            <a:r>
              <a:rPr lang="en-US" sz="1600" b="1" dirty="0"/>
              <a:t>Safety-Critical</a:t>
            </a:r>
            <a:r>
              <a:rPr lang="en-US" sz="1600" dirty="0"/>
              <a:t>—A </a:t>
            </a:r>
            <a:r>
              <a:rPr lang="en-US" sz="1600" dirty="0" smtClean="0"/>
              <a:t>term applied to a function, condition, event, operation, process, component, or other element of a system whose proper recognition, control, performance or tolerance is essential to safe system operation or use (e.g., safety-critical function, safety-critical path, safety critical component).</a:t>
            </a:r>
          </a:p>
          <a:p>
            <a:r>
              <a:rPr lang="en-US" sz="1600" b="1" dirty="0"/>
              <a:t>Safety-Critical Software Function (SCSF</a:t>
            </a:r>
            <a:r>
              <a:rPr lang="en-US" sz="1600" dirty="0" smtClean="0">
                <a:solidFill>
                  <a:srgbClr val="FF0000"/>
                </a:solidFill>
              </a:rPr>
              <a:t>)</a:t>
            </a:r>
            <a:r>
              <a:rPr lang="en-US" sz="1600" dirty="0" smtClean="0"/>
              <a:t>—</a:t>
            </a:r>
            <a:r>
              <a:rPr lang="en-US" sz="1600" dirty="0"/>
              <a:t>A </a:t>
            </a:r>
            <a:r>
              <a:rPr lang="en-US" sz="1600" dirty="0" smtClean="0"/>
              <a:t>function, whose proper execution is necessary to reduce the risk of a hazard OR if performed incorrectly, performed out-of sequence, or not performed could contribute to a hazard, compromise a safety mitigation feature, or result in a diminished level of safety.</a:t>
            </a:r>
          </a:p>
          <a:p>
            <a:r>
              <a:rPr lang="en-US" sz="1600" b="1" dirty="0"/>
              <a:t>Mishap</a:t>
            </a:r>
            <a:r>
              <a:rPr lang="en-US" sz="1600" dirty="0"/>
              <a:t>—An </a:t>
            </a:r>
            <a:r>
              <a:rPr lang="en-US" sz="1600" dirty="0" smtClean="0"/>
              <a:t>unplanned event or series of events resulting in death, injury, occupational illness, or damage to or loss of equipment or property, or damage to the environment.</a:t>
            </a:r>
          </a:p>
          <a:p>
            <a:r>
              <a:rPr lang="en-US" sz="1600" b="1" dirty="0"/>
              <a:t>Hazard</a:t>
            </a:r>
            <a:r>
              <a:rPr lang="en-US" sz="1600" dirty="0"/>
              <a:t>—Any </a:t>
            </a:r>
            <a:r>
              <a:rPr lang="en-US" sz="1600" dirty="0" smtClean="0"/>
              <a:t>real or potential condition that can cause:</a:t>
            </a:r>
          </a:p>
          <a:p>
            <a:pPr marL="914400" lvl="1" indent="-457200">
              <a:buSzPct val="100000"/>
              <a:buFont typeface="+mj-lt"/>
              <a:buAutoNum type="arabicPeriod"/>
            </a:pPr>
            <a:r>
              <a:rPr lang="en-US" sz="1600" dirty="0" smtClean="0"/>
              <a:t>Injury, illness, or death to personnel; </a:t>
            </a:r>
          </a:p>
          <a:p>
            <a:pPr marL="914400" lvl="1" indent="-457200">
              <a:buSzPct val="100000"/>
              <a:buFont typeface="+mj-lt"/>
              <a:buAutoNum type="arabicPeriod"/>
            </a:pPr>
            <a:r>
              <a:rPr lang="en-US" sz="1600" dirty="0" smtClean="0"/>
              <a:t>Damage to or loss of a system, equipment or property; or </a:t>
            </a:r>
          </a:p>
          <a:p>
            <a:pPr marL="914400" lvl="1" indent="-457200">
              <a:buSzPct val="100000"/>
              <a:buFont typeface="+mj-lt"/>
              <a:buAutoNum type="arabicPeriod"/>
            </a:pPr>
            <a:r>
              <a:rPr lang="en-US" sz="1600" dirty="0" smtClean="0"/>
              <a:t>Damage to the environment.</a:t>
            </a:r>
            <a:endParaRPr lang="en-US" sz="1600" dirty="0"/>
          </a:p>
        </p:txBody>
      </p:sp>
      <p:sp>
        <p:nvSpPr>
          <p:cNvPr id="2" name="Title 1"/>
          <p:cNvSpPr>
            <a:spLocks noGrp="1"/>
          </p:cNvSpPr>
          <p:nvPr>
            <p:ph type="title"/>
          </p:nvPr>
        </p:nvSpPr>
        <p:spPr/>
        <p:txBody>
          <a:bodyPr/>
          <a:lstStyle/>
          <a:p>
            <a:r>
              <a:rPr lang="en-US" smtClean="0"/>
              <a:t>Software Safety Definitions</a:t>
            </a:r>
            <a:endParaRPr lang="en-US" dirty="0"/>
          </a:p>
        </p:txBody>
      </p:sp>
    </p:spTree>
    <p:custDataLst>
      <p:tags r:id="rId1"/>
    </p:custDataLst>
    <p:extLst>
      <p:ext uri="{BB962C8B-B14F-4D97-AF65-F5344CB8AC3E}">
        <p14:creationId xmlns:p14="http://schemas.microsoft.com/office/powerpoint/2010/main" val="11471083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C0AB285-F562-4FF5-BD33-659C314DA2F3}" type="slidenum">
              <a:rPr lang="en-US" smtClean="0"/>
              <a:pPr/>
              <a:t>31</a:t>
            </a:fld>
            <a:endParaRPr lang="en-US"/>
          </a:p>
        </p:txBody>
      </p:sp>
      <p:sp>
        <p:nvSpPr>
          <p:cNvPr id="8" name="Footer Placeholder 7"/>
          <p:cNvSpPr>
            <a:spLocks noGrp="1"/>
          </p:cNvSpPr>
          <p:nvPr>
            <p:ph type="ftr" sz="quarter" idx="11"/>
          </p:nvPr>
        </p:nvSpPr>
        <p:spPr/>
        <p:txBody>
          <a:bodyPr/>
          <a:lstStyle/>
          <a:p>
            <a:r>
              <a:rPr lang="en-US" smtClean="0"/>
              <a:t>Systems Design</a:t>
            </a:r>
            <a:endParaRPr lang="en-US" dirty="0" smtClean="0"/>
          </a:p>
        </p:txBody>
      </p:sp>
      <p:sp>
        <p:nvSpPr>
          <p:cNvPr id="3" name="Content Placeholder 2"/>
          <p:cNvSpPr>
            <a:spLocks noGrp="1"/>
          </p:cNvSpPr>
          <p:nvPr>
            <p:ph idx="1"/>
          </p:nvPr>
        </p:nvSpPr>
        <p:spPr/>
        <p:txBody>
          <a:bodyPr>
            <a:noAutofit/>
          </a:bodyPr>
          <a:lstStyle/>
          <a:p>
            <a:r>
              <a:rPr lang="en-US" sz="1600" b="1" dirty="0" smtClean="0"/>
              <a:t>Software is a hazard cause</a:t>
            </a:r>
          </a:p>
          <a:p>
            <a:pPr lvl="1"/>
            <a:r>
              <a:rPr lang="en-US" sz="1600" dirty="0" smtClean="0"/>
              <a:t>Software is a causal factor or contributes to a hazard</a:t>
            </a:r>
          </a:p>
          <a:p>
            <a:pPr lvl="1"/>
            <a:r>
              <a:rPr lang="en-US" sz="1600" dirty="0" smtClean="0"/>
              <a:t>Two types of hazardous functions</a:t>
            </a:r>
          </a:p>
          <a:p>
            <a:pPr lvl="2"/>
            <a:r>
              <a:rPr lang="en-US" sz="1600" dirty="0" smtClean="0"/>
              <a:t>Mitigating or “Must Work” functions (e.g. flight controls, …)</a:t>
            </a:r>
          </a:p>
          <a:p>
            <a:pPr lvl="2"/>
            <a:r>
              <a:rPr lang="en-US" sz="1600" dirty="0" smtClean="0"/>
              <a:t>Contributing or “Must Not Work” functions (e.g., premature missile firing, …)</a:t>
            </a:r>
          </a:p>
          <a:p>
            <a:r>
              <a:rPr lang="en-US" sz="1600" b="1" dirty="0" smtClean="0"/>
              <a:t>Software hazard contributors </a:t>
            </a:r>
            <a:r>
              <a:rPr lang="en-US" sz="1600" dirty="0" smtClean="0"/>
              <a:t>result from inadequate System and Software design and requirements</a:t>
            </a:r>
          </a:p>
          <a:p>
            <a:pPr lvl="1"/>
            <a:r>
              <a:rPr lang="en-US" sz="1600" dirty="0" smtClean="0"/>
              <a:t>Caused by lack of design foresight, system development errors, inadequate requirements specifications, …</a:t>
            </a:r>
          </a:p>
          <a:p>
            <a:pPr lvl="1"/>
            <a:r>
              <a:rPr lang="en-US" sz="1600" dirty="0" smtClean="0"/>
              <a:t>Hardware failures can modify intended software behavior</a:t>
            </a:r>
          </a:p>
          <a:p>
            <a:r>
              <a:rPr lang="en-US" sz="1600" dirty="0" smtClean="0"/>
              <a:t>Traditional </a:t>
            </a:r>
            <a:r>
              <a:rPr lang="en-US" sz="1600" b="1" dirty="0" smtClean="0"/>
              <a:t>Independent Verification &amp; Validation (IV&amp;V</a:t>
            </a:r>
            <a:r>
              <a:rPr lang="en-US" sz="1600" dirty="0" smtClean="0"/>
              <a:t>) does not address Software System Safety</a:t>
            </a:r>
          </a:p>
          <a:p>
            <a:pPr lvl="1"/>
            <a:r>
              <a:rPr lang="en-US" sz="1600" dirty="0" smtClean="0"/>
              <a:t>IV&amp;V is focused on all mission critical software functions and not traditionally focused on safety-critical software functions</a:t>
            </a:r>
          </a:p>
          <a:p>
            <a:pPr lvl="1"/>
            <a:r>
              <a:rPr lang="en-US" sz="1600" dirty="0" smtClean="0"/>
              <a:t>Software System Safety focuses on safety-critical software functions as hazard causes</a:t>
            </a:r>
            <a:endParaRPr lang="en-US" sz="1600" dirty="0"/>
          </a:p>
        </p:txBody>
      </p:sp>
      <p:sp>
        <p:nvSpPr>
          <p:cNvPr id="2" name="Title 1"/>
          <p:cNvSpPr>
            <a:spLocks noGrp="1"/>
          </p:cNvSpPr>
          <p:nvPr>
            <p:ph type="title"/>
          </p:nvPr>
        </p:nvSpPr>
        <p:spPr/>
        <p:txBody>
          <a:bodyPr/>
          <a:lstStyle/>
          <a:p>
            <a:r>
              <a:rPr lang="en-US" smtClean="0"/>
              <a:t>Software Safety Ground Rules</a:t>
            </a:r>
            <a:endParaRPr lang="en-US" dirty="0"/>
          </a:p>
        </p:txBody>
      </p:sp>
    </p:spTree>
    <p:custDataLst>
      <p:tags r:id="rId1"/>
    </p:custDataLst>
    <p:extLst>
      <p:ext uri="{BB962C8B-B14F-4D97-AF65-F5344CB8AC3E}">
        <p14:creationId xmlns:p14="http://schemas.microsoft.com/office/powerpoint/2010/main" val="20026348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0C0AB285-F562-4FF5-BD33-659C314DA2F3}" type="slidenum">
              <a:rPr lang="en-US" smtClean="0"/>
              <a:pPr/>
              <a:t>32</a:t>
            </a:fld>
            <a:endParaRPr lang="en-US"/>
          </a:p>
        </p:txBody>
      </p:sp>
      <p:sp>
        <p:nvSpPr>
          <p:cNvPr id="5" name="Footer Placeholder 4"/>
          <p:cNvSpPr>
            <a:spLocks noGrp="1"/>
          </p:cNvSpPr>
          <p:nvPr>
            <p:ph type="ftr" sz="quarter" idx="11"/>
          </p:nvPr>
        </p:nvSpPr>
        <p:spPr/>
        <p:txBody>
          <a:bodyPr/>
          <a:lstStyle/>
          <a:p>
            <a:r>
              <a:rPr lang="en-US" smtClean="0"/>
              <a:t>Systems Design</a:t>
            </a:r>
            <a:endParaRPr lang="en-US" dirty="0" smtClean="0"/>
          </a:p>
        </p:txBody>
      </p:sp>
      <p:sp>
        <p:nvSpPr>
          <p:cNvPr id="2" name="Content Placeholder 1"/>
          <p:cNvSpPr>
            <a:spLocks noGrp="1"/>
          </p:cNvSpPr>
          <p:nvPr>
            <p:ph idx="1"/>
          </p:nvPr>
        </p:nvSpPr>
        <p:spPr>
          <a:xfrm>
            <a:off x="533400" y="2179671"/>
            <a:ext cx="8229600" cy="4525963"/>
          </a:xfrm>
        </p:spPr>
        <p:txBody>
          <a:bodyPr numCol="2">
            <a:normAutofit/>
          </a:bodyPr>
          <a:lstStyle/>
          <a:p>
            <a:pPr marL="0" indent="0" algn="ctr">
              <a:spcBef>
                <a:spcPts val="1200"/>
              </a:spcBef>
              <a:buNone/>
            </a:pPr>
            <a:r>
              <a:rPr lang="en-US" dirty="0" smtClean="0"/>
              <a:t>Software System Safety</a:t>
            </a:r>
            <a:r>
              <a:rPr lang="en-US" sz="1400" dirty="0" smtClean="0"/>
              <a:t/>
            </a:r>
            <a:br>
              <a:rPr lang="en-US" sz="1400" dirty="0" smtClean="0"/>
            </a:br>
            <a:r>
              <a:rPr lang="en-US" sz="1600" dirty="0" smtClean="0"/>
              <a:t>System Safety and Risk Assess Activities</a:t>
            </a:r>
          </a:p>
          <a:p>
            <a:pPr>
              <a:spcBef>
                <a:spcPts val="1200"/>
              </a:spcBef>
            </a:pPr>
            <a:r>
              <a:rPr lang="en-US" sz="1400" dirty="0" smtClean="0"/>
              <a:t>System Safety Analyses to include software &amp; hazard reports</a:t>
            </a:r>
          </a:p>
          <a:p>
            <a:pPr>
              <a:spcBef>
                <a:spcPts val="1200"/>
              </a:spcBef>
            </a:pPr>
            <a:r>
              <a:rPr lang="en-US" sz="1400" dirty="0" smtClean="0"/>
              <a:t>Perform hazard risk assessments</a:t>
            </a:r>
          </a:p>
          <a:p>
            <a:pPr>
              <a:spcBef>
                <a:spcPts val="1200"/>
              </a:spcBef>
            </a:pPr>
            <a:r>
              <a:rPr lang="en-US" sz="1400" dirty="0" smtClean="0"/>
              <a:t>Identify System Safety requirements Identification of safety critical software functions, safety-critical software requirements (SCRs), and associated criticality</a:t>
            </a:r>
          </a:p>
          <a:p>
            <a:pPr>
              <a:spcBef>
                <a:spcPts val="1200"/>
              </a:spcBef>
            </a:pPr>
            <a:r>
              <a:rPr lang="en-US" sz="1400" dirty="0" smtClean="0"/>
              <a:t>Identification of risk mitigation and perform risk assessment</a:t>
            </a:r>
          </a:p>
          <a:p>
            <a:pPr>
              <a:spcBef>
                <a:spcPts val="1200"/>
              </a:spcBef>
            </a:pPr>
            <a:r>
              <a:rPr lang="en-US" sz="1400" dirty="0" smtClean="0"/>
              <a:t>Produce Safety Assessment Report</a:t>
            </a:r>
          </a:p>
          <a:p>
            <a:pPr>
              <a:spcBef>
                <a:spcPts val="1200"/>
              </a:spcBef>
            </a:pPr>
            <a:endParaRPr lang="en-US" sz="1400" dirty="0" smtClean="0"/>
          </a:p>
          <a:p>
            <a:pPr marL="0" indent="0" algn="ctr">
              <a:spcBef>
                <a:spcPts val="1200"/>
              </a:spcBef>
              <a:buNone/>
            </a:pPr>
            <a:endParaRPr lang="en-US" dirty="0" smtClean="0"/>
          </a:p>
          <a:p>
            <a:pPr marL="0" indent="0" algn="ctr">
              <a:spcBef>
                <a:spcPts val="1200"/>
              </a:spcBef>
              <a:buNone/>
            </a:pPr>
            <a:r>
              <a:rPr lang="en-US" dirty="0" smtClean="0"/>
              <a:t>Software Safety</a:t>
            </a:r>
            <a:r>
              <a:rPr lang="en-US" sz="1400" dirty="0" smtClean="0"/>
              <a:t/>
            </a:r>
            <a:br>
              <a:rPr lang="en-US" sz="1400" dirty="0" smtClean="0"/>
            </a:br>
            <a:r>
              <a:rPr lang="en-US" sz="1600" dirty="0" smtClean="0"/>
              <a:t>Software Safety Development Assurance Activities</a:t>
            </a:r>
          </a:p>
          <a:p>
            <a:pPr>
              <a:spcBef>
                <a:spcPts val="1200"/>
              </a:spcBef>
            </a:pPr>
            <a:r>
              <a:rPr lang="en-US" sz="1400" dirty="0" smtClean="0"/>
              <a:t>Participate in Hazard Analysis to identify specific S/W causes and faults</a:t>
            </a:r>
          </a:p>
          <a:p>
            <a:pPr>
              <a:spcBef>
                <a:spcPts val="1200"/>
              </a:spcBef>
            </a:pPr>
            <a:r>
              <a:rPr lang="en-US" sz="1400" dirty="0" smtClean="0"/>
              <a:t>Assist in identification of safety-critical software functions, SCRs, &amp; criticality</a:t>
            </a:r>
          </a:p>
          <a:p>
            <a:pPr>
              <a:spcBef>
                <a:spcPts val="1200"/>
              </a:spcBef>
            </a:pPr>
            <a:r>
              <a:rPr lang="en-US" sz="1400" dirty="0" smtClean="0"/>
              <a:t>Flag SCRs &amp; criticality in requirements traceability database</a:t>
            </a:r>
          </a:p>
          <a:p>
            <a:pPr>
              <a:spcBef>
                <a:spcPts val="1200"/>
              </a:spcBef>
            </a:pPr>
            <a:r>
              <a:rPr lang="en-US" sz="1400" dirty="0" smtClean="0"/>
              <a:t>Trace requirements to design &amp; code</a:t>
            </a:r>
          </a:p>
          <a:p>
            <a:pPr>
              <a:spcBef>
                <a:spcPts val="1200"/>
              </a:spcBef>
            </a:pPr>
            <a:r>
              <a:rPr lang="en-US" sz="1400" dirty="0" smtClean="0"/>
              <a:t>Perform development assurance analyses and tests to ensure software meets (Level of Rigor)  LOR &amp;  (Safety Integrity Level) SIL </a:t>
            </a:r>
          </a:p>
          <a:p>
            <a:pPr>
              <a:spcBef>
                <a:spcPts val="1200"/>
              </a:spcBef>
            </a:pPr>
            <a:r>
              <a:rPr lang="en-US" sz="1400" dirty="0" smtClean="0"/>
              <a:t>Provide V&amp;V evidence to System Safety for final risk assessment</a:t>
            </a:r>
            <a:endParaRPr lang="en-US" sz="1400" dirty="0"/>
          </a:p>
        </p:txBody>
      </p:sp>
      <p:sp>
        <p:nvSpPr>
          <p:cNvPr id="4" name="Title 3"/>
          <p:cNvSpPr>
            <a:spLocks noGrp="1"/>
          </p:cNvSpPr>
          <p:nvPr>
            <p:ph type="title"/>
          </p:nvPr>
        </p:nvSpPr>
        <p:spPr/>
        <p:txBody>
          <a:bodyPr/>
          <a:lstStyle/>
          <a:p>
            <a:r>
              <a:rPr lang="en-US" dirty="0" smtClean="0"/>
              <a:t>Safety of Software</a:t>
            </a:r>
            <a:endParaRPr lang="en-US" dirty="0"/>
          </a:p>
        </p:txBody>
      </p:sp>
      <p:pic>
        <p:nvPicPr>
          <p:cNvPr id="11" name="Picture 10" descr="System Safety, Software Safety, S/W Development" title="System Safety, Software Safety, S/W Development"/>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00" y="1171668"/>
            <a:ext cx="7661031" cy="1114332"/>
          </a:xfrm>
          <a:prstGeom prst="rect">
            <a:avLst/>
          </a:prstGeom>
        </p:spPr>
      </p:pic>
    </p:spTree>
    <p:custDataLst>
      <p:tags r:id="rId1"/>
    </p:custDataLst>
    <p:extLst>
      <p:ext uri="{BB962C8B-B14F-4D97-AF65-F5344CB8AC3E}">
        <p14:creationId xmlns:p14="http://schemas.microsoft.com/office/powerpoint/2010/main" val="16548145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C0AB285-F562-4FF5-BD33-659C314DA2F3}" type="slidenum">
              <a:rPr lang="en-US" smtClean="0"/>
              <a:pPr/>
              <a:t>33</a:t>
            </a:fld>
            <a:endParaRPr lang="en-US"/>
          </a:p>
        </p:txBody>
      </p:sp>
      <p:sp>
        <p:nvSpPr>
          <p:cNvPr id="12" name="Footer Placeholder 11"/>
          <p:cNvSpPr>
            <a:spLocks noGrp="1"/>
          </p:cNvSpPr>
          <p:nvPr>
            <p:ph type="ftr" sz="quarter" idx="11"/>
          </p:nvPr>
        </p:nvSpPr>
        <p:spPr/>
        <p:txBody>
          <a:bodyPr/>
          <a:lstStyle/>
          <a:p>
            <a:r>
              <a:rPr lang="en-US" smtClean="0"/>
              <a:t>Systems Design</a:t>
            </a:r>
            <a:endParaRPr lang="en-US" dirty="0" smtClean="0"/>
          </a:p>
        </p:txBody>
      </p:sp>
      <p:pic>
        <p:nvPicPr>
          <p:cNvPr id="4098" name="Picture 2" descr="System Software Development Cycle&#10;&#10;1.  System Definition &amp; 2 System Requirements Developments-&#10;- Identify the Safety Criticality of the System to be developed&#10;- Identify Prora and System requirements&#10;- Identify System Hazards&#10;- Perform System Hazard Risk Assessment&#10;- Analyze Program Plans&#10;- Identify Funcational Hazards&#10;- Identify Software Hazards&#10;&#10;3.  Software Requirements &#10;- Identify Safety-Criticality SW Requirements&#10;- Perform Requirements Criticality Assessment&#10;- Review and Assess Software Hazards and Causes&#10;&#10;4 Software Design &amp; 5. Software Code and Unit Test&#10;- Analyze and Verify Software Design&#10;- Analyze Test Plans /Procedures&#10;- Perform Design Interface Analysis&#10;- Assess Inter-Process Data Flow and Control&#10;-Identify Safety-Critical CSCs&#10;&#10;6.  Software Verification and Validation, 7.  System Test &amp; Evaluation, 8.  Software Problem Resolution, and 9.  Regression Testing.&#10;-  Analyze Low-level Integration Tests and Results&#10;-  Verify Design Traceability of Code&#10;-  Perform Code Interface Analysis&#10;-  Analyze Test Procedures for Code Coverage&#10;-  Evaluate Code for Possible &quot;Traps&quot;&#10;-  Analyze CSCO FQT Procedures and Results&#10;-  Analyze System Test Procedures and Results&#10;&#10;10.  Safety Assessment Report&#10;&#10;11.  Operational Evaluation&#10;12.  System Certification and Approval&#10;s " title="System Software"/>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228600" y="1643390"/>
            <a:ext cx="8610522" cy="49628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7" name="Group 6" descr="System and Software Development Lifecycle&#10;&#10;System and Software Safety Contributions" title="Title"/>
          <p:cNvGrpSpPr/>
          <p:nvPr/>
        </p:nvGrpSpPr>
        <p:grpSpPr>
          <a:xfrm>
            <a:off x="586408" y="1369375"/>
            <a:ext cx="7096540" cy="535625"/>
            <a:chOff x="586408" y="1369375"/>
            <a:chExt cx="7096540" cy="535625"/>
          </a:xfrm>
        </p:grpSpPr>
        <p:sp>
          <p:nvSpPr>
            <p:cNvPr id="5" name="TextBox 4" title="System and Software Development Lifecycle"/>
            <p:cNvSpPr txBox="1"/>
            <p:nvPr/>
          </p:nvSpPr>
          <p:spPr>
            <a:xfrm>
              <a:off x="586408" y="1369375"/>
              <a:ext cx="3548270" cy="523220"/>
            </a:xfrm>
            <a:prstGeom prst="rect">
              <a:avLst/>
            </a:prstGeom>
            <a:noFill/>
          </p:spPr>
          <p:txBody>
            <a:bodyPr wrap="square" rtlCol="0">
              <a:spAutoFit/>
            </a:bodyPr>
            <a:lstStyle/>
            <a:p>
              <a:pPr algn="ctr"/>
              <a:r>
                <a:rPr lang="en-US" sz="1400" b="1" dirty="0" smtClean="0">
                  <a:latin typeface="Verdana" pitchFamily="34" charset="0"/>
                  <a:ea typeface="Verdana" pitchFamily="34" charset="0"/>
                  <a:cs typeface="Verdana" pitchFamily="34" charset="0"/>
                </a:rPr>
                <a:t>SYSTEM AND SOFTWARE DEVELOPMENT LIFECYCLE</a:t>
              </a:r>
              <a:endParaRPr lang="en-US" sz="1400" b="1" dirty="0">
                <a:latin typeface="Verdana" pitchFamily="34" charset="0"/>
                <a:ea typeface="Verdana" pitchFamily="34" charset="0"/>
                <a:cs typeface="Verdana" pitchFamily="34" charset="0"/>
              </a:endParaRPr>
            </a:p>
          </p:txBody>
        </p:sp>
        <p:sp>
          <p:nvSpPr>
            <p:cNvPr id="6" name="TextBox 5"/>
            <p:cNvSpPr txBox="1"/>
            <p:nvPr/>
          </p:nvSpPr>
          <p:spPr>
            <a:xfrm>
              <a:off x="4134678" y="1381780"/>
              <a:ext cx="3548270" cy="523220"/>
            </a:xfrm>
            <a:prstGeom prst="rect">
              <a:avLst/>
            </a:prstGeom>
            <a:noFill/>
          </p:spPr>
          <p:txBody>
            <a:bodyPr wrap="square" rtlCol="0">
              <a:spAutoFit/>
            </a:bodyPr>
            <a:lstStyle/>
            <a:p>
              <a:pPr algn="ctr"/>
              <a:r>
                <a:rPr lang="en-US" sz="1400" b="1" dirty="0" smtClean="0">
                  <a:latin typeface="Verdana" pitchFamily="34" charset="0"/>
                  <a:ea typeface="Verdana" pitchFamily="34" charset="0"/>
                  <a:cs typeface="Verdana" pitchFamily="34" charset="0"/>
                </a:rPr>
                <a:t>SYSTEM AND SOFTWARE </a:t>
              </a:r>
              <a:br>
                <a:rPr lang="en-US" sz="1400" b="1" dirty="0" smtClean="0">
                  <a:latin typeface="Verdana" pitchFamily="34" charset="0"/>
                  <a:ea typeface="Verdana" pitchFamily="34" charset="0"/>
                  <a:cs typeface="Verdana" pitchFamily="34" charset="0"/>
                </a:rPr>
              </a:br>
              <a:r>
                <a:rPr lang="en-US" sz="1400" b="1" dirty="0" smtClean="0">
                  <a:latin typeface="Verdana" pitchFamily="34" charset="0"/>
                  <a:ea typeface="Verdana" pitchFamily="34" charset="0"/>
                  <a:cs typeface="Verdana" pitchFamily="34" charset="0"/>
                </a:rPr>
                <a:t>SAFETY CONTRIBUTIONS</a:t>
              </a:r>
              <a:endParaRPr lang="en-US" sz="1400" b="1" dirty="0">
                <a:latin typeface="Verdana" pitchFamily="34" charset="0"/>
                <a:ea typeface="Verdana" pitchFamily="34" charset="0"/>
                <a:cs typeface="Verdana" pitchFamily="34" charset="0"/>
              </a:endParaRPr>
            </a:p>
          </p:txBody>
        </p:sp>
      </p:grpSp>
      <p:sp>
        <p:nvSpPr>
          <p:cNvPr id="3" name="Title 2"/>
          <p:cNvSpPr>
            <a:spLocks noGrp="1"/>
          </p:cNvSpPr>
          <p:nvPr>
            <p:ph type="title"/>
          </p:nvPr>
        </p:nvSpPr>
        <p:spPr/>
        <p:txBody>
          <a:bodyPr/>
          <a:lstStyle/>
          <a:p>
            <a:r>
              <a:rPr lang="en-US" dirty="0" smtClean="0"/>
              <a:t>Software System Safety Analysis</a:t>
            </a:r>
            <a:endParaRPr lang="en-US" dirty="0"/>
          </a:p>
        </p:txBody>
      </p:sp>
    </p:spTree>
    <p:custDataLst>
      <p:tags r:id="rId1"/>
    </p:custDataLst>
    <p:extLst>
      <p:ext uri="{BB962C8B-B14F-4D97-AF65-F5344CB8AC3E}">
        <p14:creationId xmlns:p14="http://schemas.microsoft.com/office/powerpoint/2010/main" val="19179248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C0AB285-F562-4FF5-BD33-659C314DA2F3}" type="slidenum">
              <a:rPr lang="en-US" smtClean="0"/>
              <a:pPr/>
              <a:t>34</a:t>
            </a:fld>
            <a:endParaRPr lang="en-US"/>
          </a:p>
        </p:txBody>
      </p:sp>
      <p:sp>
        <p:nvSpPr>
          <p:cNvPr id="8" name="Footer Placeholder 7"/>
          <p:cNvSpPr>
            <a:spLocks noGrp="1"/>
          </p:cNvSpPr>
          <p:nvPr>
            <p:ph type="ftr" sz="quarter" idx="11"/>
          </p:nvPr>
        </p:nvSpPr>
        <p:spPr/>
        <p:txBody>
          <a:bodyPr/>
          <a:lstStyle/>
          <a:p>
            <a:r>
              <a:rPr lang="en-US" smtClean="0"/>
              <a:t>Systems Design</a:t>
            </a:r>
            <a:endParaRPr lang="en-US" dirty="0" smtClean="0"/>
          </a:p>
        </p:txBody>
      </p:sp>
      <p:sp>
        <p:nvSpPr>
          <p:cNvPr id="3" name="Content Placeholder 2"/>
          <p:cNvSpPr>
            <a:spLocks noGrp="1"/>
          </p:cNvSpPr>
          <p:nvPr>
            <p:ph idx="1"/>
          </p:nvPr>
        </p:nvSpPr>
        <p:spPr/>
        <p:txBody>
          <a:bodyPr/>
          <a:lstStyle/>
          <a:p>
            <a:r>
              <a:rPr lang="en-US" smtClean="0"/>
              <a:t>Most Software Safety problems come from vague or incomplete requirements that are misunderstood or misinterpreted.</a:t>
            </a:r>
          </a:p>
          <a:p>
            <a:r>
              <a:rPr lang="en-US" smtClean="0"/>
              <a:t>Legacy/Reused software must be included in Software System Safety Analyses</a:t>
            </a:r>
          </a:p>
          <a:p>
            <a:r>
              <a:rPr lang="en-US" smtClean="0"/>
              <a:t>Perform Software System Safety Analyses early in program lifecycle</a:t>
            </a:r>
          </a:p>
          <a:p>
            <a:r>
              <a:rPr lang="en-US" smtClean="0"/>
              <a:t>Safety-Critical Software requirements derived from Software System Safety Analyses must be included and identified as Safety-Critical in the Software Requirement Specification (SRS)</a:t>
            </a:r>
            <a:endParaRPr lang="en-US" dirty="0"/>
          </a:p>
        </p:txBody>
      </p:sp>
      <p:sp>
        <p:nvSpPr>
          <p:cNvPr id="2" name="Title 1"/>
          <p:cNvSpPr>
            <a:spLocks noGrp="1"/>
          </p:cNvSpPr>
          <p:nvPr>
            <p:ph type="title"/>
          </p:nvPr>
        </p:nvSpPr>
        <p:spPr/>
        <p:txBody>
          <a:bodyPr/>
          <a:lstStyle/>
          <a:p>
            <a:r>
              <a:rPr lang="en-US" smtClean="0"/>
              <a:t>Software Safety Lessons Learned</a:t>
            </a:r>
            <a:endParaRPr lang="en-US" dirty="0"/>
          </a:p>
        </p:txBody>
      </p:sp>
    </p:spTree>
    <p:custDataLst>
      <p:tags r:id="rId1"/>
    </p:custDataLst>
    <p:extLst>
      <p:ext uri="{BB962C8B-B14F-4D97-AF65-F5344CB8AC3E}">
        <p14:creationId xmlns:p14="http://schemas.microsoft.com/office/powerpoint/2010/main" val="38944098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C0AB285-F562-4FF5-BD33-659C314DA2F3}" type="slidenum">
              <a:rPr lang="en-US" smtClean="0"/>
              <a:pPr/>
              <a:t>35</a:t>
            </a:fld>
            <a:endParaRPr lang="en-US"/>
          </a:p>
        </p:txBody>
      </p:sp>
      <p:sp>
        <p:nvSpPr>
          <p:cNvPr id="8" name="Footer Placeholder 7"/>
          <p:cNvSpPr>
            <a:spLocks noGrp="1"/>
          </p:cNvSpPr>
          <p:nvPr>
            <p:ph type="ftr" sz="quarter" idx="11"/>
          </p:nvPr>
        </p:nvSpPr>
        <p:spPr/>
        <p:txBody>
          <a:bodyPr/>
          <a:lstStyle/>
          <a:p>
            <a:r>
              <a:rPr lang="en-US" smtClean="0"/>
              <a:t>Systems Design</a:t>
            </a:r>
            <a:endParaRPr lang="en-US" dirty="0" smtClean="0"/>
          </a:p>
        </p:txBody>
      </p:sp>
      <p:sp>
        <p:nvSpPr>
          <p:cNvPr id="3" name="Content Placeholder 2"/>
          <p:cNvSpPr>
            <a:spLocks noGrp="1"/>
          </p:cNvSpPr>
          <p:nvPr>
            <p:ph idx="1"/>
          </p:nvPr>
        </p:nvSpPr>
        <p:spPr/>
        <p:txBody>
          <a:bodyPr>
            <a:normAutofit lnSpcReduction="10000"/>
          </a:bodyPr>
          <a:lstStyle/>
          <a:p>
            <a:r>
              <a:rPr lang="en-US" dirty="0" smtClean="0"/>
              <a:t>Correct implementation of software exception handlers MUST BE VALIDATED (exceptions are runtime errors with undesired results or that disrupt normal program flow—handlers are built to assist the system to safely counteract the exception/error)</a:t>
            </a:r>
          </a:p>
          <a:p>
            <a:r>
              <a:rPr lang="en-US" dirty="0" smtClean="0"/>
              <a:t>Safety concerns from Software System Safety Analysis must be addressed in Software Test Plans and Procedures (Boundary value testing, Full integration end-to-end testing)</a:t>
            </a:r>
          </a:p>
          <a:p>
            <a:r>
              <a:rPr lang="en-US" dirty="0" smtClean="0"/>
              <a:t>Safety-Critical software must undergo full integration end-to-end testing, all software must be functioning and not inhibited</a:t>
            </a:r>
            <a:endParaRPr lang="en-US" dirty="0"/>
          </a:p>
        </p:txBody>
      </p:sp>
      <p:sp>
        <p:nvSpPr>
          <p:cNvPr id="2" name="Title 1"/>
          <p:cNvSpPr>
            <a:spLocks noGrp="1"/>
          </p:cNvSpPr>
          <p:nvPr>
            <p:ph type="title"/>
          </p:nvPr>
        </p:nvSpPr>
        <p:spPr/>
        <p:txBody>
          <a:bodyPr/>
          <a:lstStyle/>
          <a:p>
            <a:r>
              <a:rPr lang="en-US" dirty="0" smtClean="0"/>
              <a:t>Software Safety Lessons Learned (Continued)</a:t>
            </a:r>
            <a:endParaRPr lang="en-US" dirty="0"/>
          </a:p>
        </p:txBody>
      </p:sp>
    </p:spTree>
    <p:custDataLst>
      <p:tags r:id="rId1"/>
    </p:custDataLst>
    <p:extLst>
      <p:ext uri="{BB962C8B-B14F-4D97-AF65-F5344CB8AC3E}">
        <p14:creationId xmlns:p14="http://schemas.microsoft.com/office/powerpoint/2010/main" val="12183838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6105AA26-CC70-4E01-AC2D-AF066151D5E6}" type="slidenum">
              <a:rPr lang="en-US" smtClean="0"/>
              <a:pPr/>
              <a:t>36</a:t>
            </a:fld>
            <a:endParaRPr lang="en-US" dirty="0"/>
          </a:p>
        </p:txBody>
      </p:sp>
      <p:sp>
        <p:nvSpPr>
          <p:cNvPr id="4" name="Footer Placeholder 3"/>
          <p:cNvSpPr>
            <a:spLocks noGrp="1"/>
          </p:cNvSpPr>
          <p:nvPr>
            <p:ph type="ftr" sz="quarter" idx="11"/>
          </p:nvPr>
        </p:nvSpPr>
        <p:spPr/>
        <p:txBody>
          <a:bodyPr/>
          <a:lstStyle/>
          <a:p>
            <a:r>
              <a:rPr lang="en-US" dirty="0" smtClean="0"/>
              <a:t>Systems Design</a:t>
            </a:r>
            <a:endParaRPr lang="en-US" dirty="0"/>
          </a:p>
        </p:txBody>
      </p:sp>
      <p:sp>
        <p:nvSpPr>
          <p:cNvPr id="25" name="TextBox 24" descr="DAG Chapter 4 Systems Engineering Design Considerations&#10;" title="Banner"/>
          <p:cNvSpPr txBox="1"/>
          <p:nvPr/>
        </p:nvSpPr>
        <p:spPr>
          <a:xfrm>
            <a:off x="332014" y="6111937"/>
            <a:ext cx="6391493" cy="369332"/>
          </a:xfrm>
          <a:prstGeom prst="rect">
            <a:avLst/>
          </a:prstGeom>
          <a:noFill/>
        </p:spPr>
        <p:txBody>
          <a:bodyPr wrap="none" rtlCol="0">
            <a:spAutoFit/>
          </a:bodyPr>
          <a:lstStyle/>
          <a:p>
            <a:r>
              <a:rPr lang="en-US" dirty="0" smtClean="0">
                <a:hlinkClick r:id="rId4"/>
              </a:rPr>
              <a:t>DAG Chapter 4 Systems Engineering Design Considerations</a:t>
            </a:r>
            <a:endParaRPr lang="en-US" dirty="0"/>
          </a:p>
        </p:txBody>
      </p:sp>
      <p:sp>
        <p:nvSpPr>
          <p:cNvPr id="2" name="Content Placeholder 1"/>
          <p:cNvSpPr>
            <a:spLocks noGrp="1"/>
          </p:cNvSpPr>
          <p:nvPr>
            <p:ph idx="1"/>
          </p:nvPr>
        </p:nvSpPr>
        <p:spPr/>
        <p:txBody>
          <a:bodyPr>
            <a:normAutofit lnSpcReduction="10000"/>
          </a:bodyPr>
          <a:lstStyle/>
          <a:p>
            <a:r>
              <a:rPr lang="en-US" dirty="0"/>
              <a:t>Software Configuration Management</a:t>
            </a:r>
          </a:p>
          <a:p>
            <a:r>
              <a:rPr lang="en-US" dirty="0"/>
              <a:t>Interface Management</a:t>
            </a:r>
          </a:p>
          <a:p>
            <a:r>
              <a:rPr lang="en-US" dirty="0"/>
              <a:t>Software Safety</a:t>
            </a:r>
          </a:p>
          <a:p>
            <a:r>
              <a:rPr lang="en-US" sz="3600" dirty="0"/>
              <a:t>Open Systems </a:t>
            </a:r>
            <a:r>
              <a:rPr lang="en-US" sz="3600" dirty="0" smtClean="0"/>
              <a:t>                              Approach (OSA</a:t>
            </a:r>
            <a:r>
              <a:rPr lang="en-US" sz="3600" dirty="0"/>
              <a:t>)</a:t>
            </a:r>
          </a:p>
          <a:p>
            <a:r>
              <a:rPr lang="en-US" dirty="0" smtClean="0"/>
              <a:t>Open Source Software</a:t>
            </a:r>
          </a:p>
          <a:p>
            <a:r>
              <a:rPr lang="en-US" dirty="0" smtClean="0"/>
              <a:t>Data Management</a:t>
            </a:r>
          </a:p>
          <a:p>
            <a:r>
              <a:rPr lang="en-US" dirty="0"/>
              <a:t>Accessibility</a:t>
            </a:r>
          </a:p>
          <a:p>
            <a:r>
              <a:rPr lang="en-US" dirty="0" smtClean="0"/>
              <a:t>Spectrum Management</a:t>
            </a:r>
          </a:p>
          <a:p>
            <a:r>
              <a:rPr lang="en-US" dirty="0" smtClean="0"/>
              <a:t>Design Practices Exercise</a:t>
            </a:r>
          </a:p>
          <a:p>
            <a:endParaRPr lang="en-US" dirty="0"/>
          </a:p>
        </p:txBody>
      </p:sp>
      <p:sp>
        <p:nvSpPr>
          <p:cNvPr id="3" name="Title 2"/>
          <p:cNvSpPr>
            <a:spLocks noGrp="1"/>
          </p:cNvSpPr>
          <p:nvPr>
            <p:ph type="title"/>
          </p:nvPr>
        </p:nvSpPr>
        <p:spPr/>
        <p:txBody>
          <a:bodyPr/>
          <a:lstStyle/>
          <a:p>
            <a:r>
              <a:rPr lang="en-US" dirty="0"/>
              <a:t>Lesson </a:t>
            </a:r>
            <a:r>
              <a:rPr lang="en-US" dirty="0" smtClean="0"/>
              <a:t>Plan Status</a:t>
            </a:r>
            <a:endParaRPr lang="en-US" dirty="0"/>
          </a:p>
        </p:txBody>
      </p:sp>
    </p:spTree>
    <p:custDataLst>
      <p:tags r:id="rId1"/>
    </p:custDataLst>
    <p:extLst>
      <p:ext uri="{BB962C8B-B14F-4D97-AF65-F5344CB8AC3E}">
        <p14:creationId xmlns:p14="http://schemas.microsoft.com/office/powerpoint/2010/main" val="279981366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C0AB285-F562-4FF5-BD33-659C314DA2F3}" type="slidenum">
              <a:rPr lang="en-US" smtClean="0"/>
              <a:pPr/>
              <a:t>37</a:t>
            </a:fld>
            <a:endParaRPr lang="en-US"/>
          </a:p>
        </p:txBody>
      </p:sp>
      <p:pic>
        <p:nvPicPr>
          <p:cNvPr id="15" name="Picture 14" descr="Benefits of an Open Systems Approach" title="Benefits of an Open Systems Approach"/>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0416" y="3200400"/>
            <a:ext cx="8583168" cy="3328416"/>
          </a:xfrm>
          <a:prstGeom prst="rect">
            <a:avLst/>
          </a:prstGeom>
        </p:spPr>
      </p:pic>
      <p:sp>
        <p:nvSpPr>
          <p:cNvPr id="11" name="Footer Placeholder 10"/>
          <p:cNvSpPr>
            <a:spLocks noGrp="1"/>
          </p:cNvSpPr>
          <p:nvPr>
            <p:ph type="ftr" sz="quarter" idx="11"/>
          </p:nvPr>
        </p:nvSpPr>
        <p:spPr/>
        <p:txBody>
          <a:bodyPr/>
          <a:lstStyle/>
          <a:p>
            <a:r>
              <a:rPr lang="en-US" smtClean="0"/>
              <a:t>Systems Design</a:t>
            </a:r>
            <a:endParaRPr lang="en-US" dirty="0" smtClean="0"/>
          </a:p>
        </p:txBody>
      </p:sp>
      <p:sp>
        <p:nvSpPr>
          <p:cNvPr id="3" name="Content Placeholder 2"/>
          <p:cNvSpPr>
            <a:spLocks noGrp="1"/>
          </p:cNvSpPr>
          <p:nvPr>
            <p:ph idx="1"/>
          </p:nvPr>
        </p:nvSpPr>
        <p:spPr>
          <a:xfrm>
            <a:off x="457200" y="1481032"/>
            <a:ext cx="8229600" cy="4525963"/>
          </a:xfrm>
        </p:spPr>
        <p:txBody>
          <a:bodyPr/>
          <a:lstStyle/>
          <a:p>
            <a:pPr marL="0" indent="0">
              <a:buNone/>
            </a:pPr>
            <a:r>
              <a:rPr lang="en-US" sz="2200" b="1" dirty="0" smtClean="0"/>
              <a:t>Open Systems Architecture (OSA)*—</a:t>
            </a:r>
            <a:r>
              <a:rPr lang="en-US" sz="2200" dirty="0" smtClean="0"/>
              <a:t>OSA is a DoD-centric business and technical strategy for developing or modernizing (technology/weapons) systems that relies on modular design of components and utilizes open standards and specifications.</a:t>
            </a:r>
          </a:p>
          <a:p>
            <a:pPr marL="0" indent="0">
              <a:buNone/>
            </a:pPr>
            <a:r>
              <a:rPr lang="en-US" dirty="0" smtClean="0"/>
              <a:t>*</a:t>
            </a:r>
            <a:r>
              <a:rPr lang="en-US" sz="1400" dirty="0" smtClean="0"/>
              <a:t>Previously called MOSA: Modular Open Systems Approach</a:t>
            </a:r>
          </a:p>
          <a:p>
            <a:endParaRPr lang="en-US" dirty="0" smtClean="0"/>
          </a:p>
          <a:p>
            <a:endParaRPr lang="en-US" dirty="0"/>
          </a:p>
        </p:txBody>
      </p:sp>
      <p:sp>
        <p:nvSpPr>
          <p:cNvPr id="2" name="Title 1"/>
          <p:cNvSpPr>
            <a:spLocks noGrp="1"/>
          </p:cNvSpPr>
          <p:nvPr>
            <p:ph type="title"/>
          </p:nvPr>
        </p:nvSpPr>
        <p:spPr/>
        <p:txBody>
          <a:bodyPr/>
          <a:lstStyle/>
          <a:p>
            <a:r>
              <a:rPr lang="en-US" smtClean="0"/>
              <a:t>Open Systems Approach/Architecture (OSA)</a:t>
            </a:r>
            <a:endParaRPr lang="en-US" dirty="0"/>
          </a:p>
        </p:txBody>
      </p:sp>
    </p:spTree>
    <p:custDataLst>
      <p:tags r:id="rId1"/>
    </p:custDataLst>
    <p:extLst>
      <p:ext uri="{BB962C8B-B14F-4D97-AF65-F5344CB8AC3E}">
        <p14:creationId xmlns:p14="http://schemas.microsoft.com/office/powerpoint/2010/main" val="21803833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C0AB285-F562-4FF5-BD33-659C314DA2F3}" type="slidenum">
              <a:rPr lang="en-US" smtClean="0"/>
              <a:pPr/>
              <a:t>38</a:t>
            </a:fld>
            <a:endParaRPr lang="en-US"/>
          </a:p>
        </p:txBody>
      </p:sp>
      <p:sp>
        <p:nvSpPr>
          <p:cNvPr id="8" name="Footer Placeholder 7"/>
          <p:cNvSpPr>
            <a:spLocks noGrp="1"/>
          </p:cNvSpPr>
          <p:nvPr>
            <p:ph type="ftr" sz="quarter" idx="11"/>
          </p:nvPr>
        </p:nvSpPr>
        <p:spPr/>
        <p:txBody>
          <a:bodyPr/>
          <a:lstStyle/>
          <a:p>
            <a:r>
              <a:rPr lang="en-US" smtClean="0"/>
              <a:t>Systems Design</a:t>
            </a:r>
            <a:endParaRPr lang="en-US" dirty="0" smtClean="0"/>
          </a:p>
        </p:txBody>
      </p:sp>
      <p:sp>
        <p:nvSpPr>
          <p:cNvPr id="3" name="Content Placeholder 2"/>
          <p:cNvSpPr>
            <a:spLocks noGrp="1"/>
          </p:cNvSpPr>
          <p:nvPr>
            <p:ph idx="1"/>
          </p:nvPr>
        </p:nvSpPr>
        <p:spPr/>
        <p:txBody>
          <a:bodyPr>
            <a:normAutofit fontScale="92500" lnSpcReduction="10000"/>
          </a:bodyPr>
          <a:lstStyle/>
          <a:p>
            <a:r>
              <a:rPr lang="en-US" dirty="0" smtClean="0"/>
              <a:t>Open Source Software, Open Standards, Open System Architecture</a:t>
            </a:r>
          </a:p>
          <a:p>
            <a:r>
              <a:rPr lang="en-US" dirty="0" smtClean="0"/>
              <a:t>Open Source Software—Copyright license terminology. End user granted specific rights to access, review, modify, distribute software without seeking permission from the copyright holder or paying license fees.</a:t>
            </a:r>
          </a:p>
          <a:p>
            <a:r>
              <a:rPr lang="en-US" dirty="0" smtClean="0"/>
              <a:t>Open Standards—A general, descriptive term referring to publicly available standard for design.</a:t>
            </a:r>
          </a:p>
          <a:p>
            <a:r>
              <a:rPr lang="en-US" dirty="0" smtClean="0"/>
              <a:t>(Modular) Open Systems Architecture (OSA)—OSA is a DoD-centric business and technical strategy for developing or modernizing (technology/weapons) systems that relies on modular design of components and utilizes open standards and specifications.</a:t>
            </a:r>
            <a:endParaRPr lang="en-US" dirty="0"/>
          </a:p>
        </p:txBody>
      </p:sp>
      <p:sp>
        <p:nvSpPr>
          <p:cNvPr id="2" name="Title 1"/>
          <p:cNvSpPr>
            <a:spLocks noGrp="1"/>
          </p:cNvSpPr>
          <p:nvPr>
            <p:ph type="title"/>
          </p:nvPr>
        </p:nvSpPr>
        <p:spPr/>
        <p:txBody>
          <a:bodyPr/>
          <a:lstStyle/>
          <a:p>
            <a:r>
              <a:rPr lang="en-US" smtClean="0"/>
              <a:t>Defining “Open”</a:t>
            </a:r>
            <a:endParaRPr lang="en-US" dirty="0"/>
          </a:p>
        </p:txBody>
      </p:sp>
    </p:spTree>
    <p:custDataLst>
      <p:tags r:id="rId1"/>
    </p:custDataLst>
    <p:extLst>
      <p:ext uri="{BB962C8B-B14F-4D97-AF65-F5344CB8AC3E}">
        <p14:creationId xmlns:p14="http://schemas.microsoft.com/office/powerpoint/2010/main" val="14634560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0C0AB285-F562-4FF5-BD33-659C314DA2F3}" type="slidenum">
              <a:rPr lang="en-US" smtClean="0"/>
              <a:pPr/>
              <a:t>39</a:t>
            </a:fld>
            <a:endParaRPr lang="en-US"/>
          </a:p>
        </p:txBody>
      </p:sp>
      <p:sp>
        <p:nvSpPr>
          <p:cNvPr id="9" name="Footer Placeholder 8"/>
          <p:cNvSpPr>
            <a:spLocks noGrp="1"/>
          </p:cNvSpPr>
          <p:nvPr>
            <p:ph type="ftr" sz="quarter" idx="11"/>
          </p:nvPr>
        </p:nvSpPr>
        <p:spPr/>
        <p:txBody>
          <a:bodyPr/>
          <a:lstStyle/>
          <a:p>
            <a:r>
              <a:rPr lang="en-US" smtClean="0"/>
              <a:t>Systems Design</a:t>
            </a:r>
            <a:endParaRPr lang="en-US" dirty="0" smtClean="0"/>
          </a:p>
        </p:txBody>
      </p:sp>
      <p:sp>
        <p:nvSpPr>
          <p:cNvPr id="4" name="TextBox 3" descr="DODI 5000.02, 7 Jan 2015 states: “Program managers are responsible for applying open systems approaches in product designs …”&#10;" title="Banner"/>
          <p:cNvSpPr txBox="1"/>
          <p:nvPr/>
        </p:nvSpPr>
        <p:spPr>
          <a:xfrm>
            <a:off x="658586" y="5181600"/>
            <a:ext cx="7086600" cy="923330"/>
          </a:xfrm>
          <a:prstGeom prst="rect">
            <a:avLst/>
          </a:prstGeom>
          <a:solidFill>
            <a:schemeClr val="accent3">
              <a:lumMod val="20000"/>
              <a:lumOff val="80000"/>
            </a:schemeClr>
          </a:solidFill>
          <a:ln>
            <a:solidFill>
              <a:schemeClr val="accent4"/>
            </a:solidFill>
          </a:ln>
        </p:spPr>
        <p:txBody>
          <a:bodyPr wrap="square" rtlCol="0">
            <a:spAutoFit/>
          </a:bodyPr>
          <a:lstStyle/>
          <a:p>
            <a:r>
              <a:rPr lang="en-US" dirty="0" err="1" smtClean="0">
                <a:solidFill>
                  <a:srgbClr val="000000"/>
                </a:solidFill>
                <a:latin typeface="Arial" pitchFamily="34" charset="0"/>
                <a:cs typeface="Arial" pitchFamily="34" charset="0"/>
              </a:rPr>
              <a:t>DoDI</a:t>
            </a:r>
            <a:r>
              <a:rPr lang="en-US" dirty="0" smtClean="0">
                <a:solidFill>
                  <a:srgbClr val="000000"/>
                </a:solidFill>
                <a:latin typeface="Arial" pitchFamily="34" charset="0"/>
                <a:cs typeface="Arial" pitchFamily="34" charset="0"/>
              </a:rPr>
              <a:t> </a:t>
            </a:r>
            <a:r>
              <a:rPr lang="en-US" dirty="0">
                <a:solidFill>
                  <a:srgbClr val="000000"/>
                </a:solidFill>
                <a:latin typeface="Arial" pitchFamily="34" charset="0"/>
                <a:cs typeface="Arial" pitchFamily="34" charset="0"/>
              </a:rPr>
              <a:t>5000.02, 7 Jan 2015 states</a:t>
            </a:r>
            <a:r>
              <a:rPr lang="en-US" dirty="0" smtClean="0">
                <a:solidFill>
                  <a:srgbClr val="000000"/>
                </a:solidFill>
                <a:latin typeface="Arial" pitchFamily="34" charset="0"/>
                <a:cs typeface="Arial" pitchFamily="34" charset="0"/>
              </a:rPr>
              <a:t>: </a:t>
            </a:r>
            <a:r>
              <a:rPr lang="en-US" dirty="0">
                <a:solidFill>
                  <a:srgbClr val="000000"/>
                </a:solidFill>
                <a:latin typeface="Arial" pitchFamily="34" charset="0"/>
                <a:cs typeface="Arial" pitchFamily="34" charset="0"/>
              </a:rPr>
              <a:t>“</a:t>
            </a:r>
            <a:r>
              <a:rPr lang="en-US" dirty="0">
                <a:latin typeface="Verdana" pitchFamily="34" charset="0"/>
                <a:ea typeface="Verdana" pitchFamily="34" charset="0"/>
                <a:cs typeface="Verdana" pitchFamily="34" charset="0"/>
              </a:rPr>
              <a:t>Program managers are responsible for applying open systems approaches in product designs </a:t>
            </a:r>
            <a:r>
              <a:rPr lang="en-US" dirty="0" smtClean="0">
                <a:latin typeface="Verdana" pitchFamily="34" charset="0"/>
                <a:ea typeface="Verdana" pitchFamily="34" charset="0"/>
                <a:cs typeface="Verdana" pitchFamily="34" charset="0"/>
              </a:rPr>
              <a:t>…”</a:t>
            </a:r>
            <a:endParaRPr lang="en-US" dirty="0"/>
          </a:p>
        </p:txBody>
      </p:sp>
      <p:sp>
        <p:nvSpPr>
          <p:cNvPr id="3" name="Content Placeholder 2"/>
          <p:cNvSpPr>
            <a:spLocks noGrp="1"/>
          </p:cNvSpPr>
          <p:nvPr>
            <p:ph idx="1"/>
          </p:nvPr>
        </p:nvSpPr>
        <p:spPr/>
        <p:txBody>
          <a:bodyPr/>
          <a:lstStyle/>
          <a:p>
            <a:r>
              <a:rPr lang="en-US" dirty="0" smtClean="0"/>
              <a:t>An integrated business and technical strategy that:</a:t>
            </a:r>
          </a:p>
          <a:p>
            <a:pPr lvl="1"/>
            <a:r>
              <a:rPr lang="en-US" dirty="0" smtClean="0"/>
              <a:t>employs modular design, </a:t>
            </a:r>
          </a:p>
          <a:p>
            <a:pPr lvl="1"/>
            <a:r>
              <a:rPr lang="en-US" dirty="0" smtClean="0"/>
              <a:t>uses widely supported and consensus-based standards for their key interfaces, and </a:t>
            </a:r>
          </a:p>
          <a:p>
            <a:pPr lvl="1"/>
            <a:r>
              <a:rPr lang="en-US" dirty="0" smtClean="0"/>
              <a:t>has been subjected to successful validation and verification tests to ensure the openness of their key interfaces.</a:t>
            </a:r>
          </a:p>
          <a:p>
            <a:r>
              <a:rPr lang="en-US" dirty="0" smtClean="0"/>
              <a:t>The DoD preferred approach for implementation of open systems is Open Systems Architecture (OSA). </a:t>
            </a:r>
            <a:endParaRPr lang="en-US" dirty="0"/>
          </a:p>
        </p:txBody>
      </p:sp>
      <p:sp>
        <p:nvSpPr>
          <p:cNvPr id="2" name="Title 1"/>
          <p:cNvSpPr>
            <a:spLocks noGrp="1"/>
          </p:cNvSpPr>
          <p:nvPr>
            <p:ph type="title"/>
          </p:nvPr>
        </p:nvSpPr>
        <p:spPr/>
        <p:txBody>
          <a:bodyPr/>
          <a:lstStyle/>
          <a:p>
            <a:r>
              <a:rPr lang="en-US" smtClean="0"/>
              <a:t>OSA Characteristics</a:t>
            </a:r>
            <a:endParaRPr lang="en-US" dirty="0"/>
          </a:p>
        </p:txBody>
      </p:sp>
    </p:spTree>
    <p:custDataLst>
      <p:tags r:id="rId1"/>
    </p:custDataLst>
    <p:extLst>
      <p:ext uri="{BB962C8B-B14F-4D97-AF65-F5344CB8AC3E}">
        <p14:creationId xmlns:p14="http://schemas.microsoft.com/office/powerpoint/2010/main" val="27345707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6105AA26-CC70-4E01-AC2D-AF066151D5E6}" type="slidenum">
              <a:rPr lang="en-US" smtClean="0"/>
              <a:pPr/>
              <a:t>4</a:t>
            </a:fld>
            <a:endParaRPr lang="en-US" dirty="0"/>
          </a:p>
        </p:txBody>
      </p:sp>
      <p:sp>
        <p:nvSpPr>
          <p:cNvPr id="4" name="Footer Placeholder 3"/>
          <p:cNvSpPr>
            <a:spLocks noGrp="1"/>
          </p:cNvSpPr>
          <p:nvPr>
            <p:ph type="ftr" sz="quarter" idx="11"/>
          </p:nvPr>
        </p:nvSpPr>
        <p:spPr/>
        <p:txBody>
          <a:bodyPr/>
          <a:lstStyle/>
          <a:p>
            <a:r>
              <a:rPr lang="en-US" dirty="0" smtClean="0"/>
              <a:t>Systems Design</a:t>
            </a:r>
            <a:endParaRPr lang="en-US" dirty="0"/>
          </a:p>
        </p:txBody>
      </p:sp>
      <p:sp>
        <p:nvSpPr>
          <p:cNvPr id="25" name="TextBox 24" descr="DAG Chapter 4 Systems Engineering Design Considerations&#10;" title="Banner"/>
          <p:cNvSpPr txBox="1"/>
          <p:nvPr/>
        </p:nvSpPr>
        <p:spPr>
          <a:xfrm>
            <a:off x="304800" y="5943600"/>
            <a:ext cx="6391493" cy="369332"/>
          </a:xfrm>
          <a:prstGeom prst="rect">
            <a:avLst/>
          </a:prstGeom>
          <a:noFill/>
        </p:spPr>
        <p:txBody>
          <a:bodyPr wrap="none" rtlCol="0">
            <a:spAutoFit/>
          </a:bodyPr>
          <a:lstStyle/>
          <a:p>
            <a:r>
              <a:rPr lang="en-US" dirty="0" smtClean="0">
                <a:hlinkClick r:id="rId4"/>
              </a:rPr>
              <a:t>DAG Chapter 4 Systems Engineering Design Considerations</a:t>
            </a:r>
            <a:endParaRPr lang="en-US" dirty="0"/>
          </a:p>
        </p:txBody>
      </p:sp>
      <p:sp>
        <p:nvSpPr>
          <p:cNvPr id="2" name="Content Placeholder 1"/>
          <p:cNvSpPr>
            <a:spLocks noGrp="1"/>
          </p:cNvSpPr>
          <p:nvPr>
            <p:ph idx="1"/>
          </p:nvPr>
        </p:nvSpPr>
        <p:spPr>
          <a:xfrm>
            <a:off x="78205" y="1786969"/>
            <a:ext cx="5789195" cy="4525963"/>
          </a:xfrm>
        </p:spPr>
        <p:txBody>
          <a:bodyPr/>
          <a:lstStyle/>
          <a:p>
            <a:r>
              <a:rPr lang="en-US" dirty="0"/>
              <a:t>Software Configuration Management</a:t>
            </a:r>
          </a:p>
          <a:p>
            <a:r>
              <a:rPr lang="en-US" dirty="0" smtClean="0"/>
              <a:t>Interface Management</a:t>
            </a:r>
          </a:p>
          <a:p>
            <a:r>
              <a:rPr lang="en-US" dirty="0" smtClean="0"/>
              <a:t>Software Safety</a:t>
            </a:r>
          </a:p>
          <a:p>
            <a:r>
              <a:rPr lang="en-US" dirty="0" smtClean="0"/>
              <a:t>Open Systems Approach (OSA)</a:t>
            </a:r>
          </a:p>
          <a:p>
            <a:r>
              <a:rPr lang="en-US" dirty="0" smtClean="0"/>
              <a:t>Open Source Software</a:t>
            </a:r>
          </a:p>
          <a:p>
            <a:r>
              <a:rPr lang="en-US" dirty="0" smtClean="0"/>
              <a:t>Data Management</a:t>
            </a:r>
          </a:p>
          <a:p>
            <a:r>
              <a:rPr lang="en-US" dirty="0" smtClean="0"/>
              <a:t>Spectrum Management</a:t>
            </a:r>
          </a:p>
          <a:p>
            <a:r>
              <a:rPr lang="en-US" dirty="0" smtClean="0"/>
              <a:t>Accessibility</a:t>
            </a:r>
          </a:p>
          <a:p>
            <a:r>
              <a:rPr lang="en-US" dirty="0" smtClean="0"/>
              <a:t>Design Practices Exercise</a:t>
            </a:r>
          </a:p>
          <a:p>
            <a:endParaRPr lang="en-US" dirty="0"/>
          </a:p>
        </p:txBody>
      </p:sp>
      <p:sp>
        <p:nvSpPr>
          <p:cNvPr id="3" name="Title 2"/>
          <p:cNvSpPr>
            <a:spLocks noGrp="1"/>
          </p:cNvSpPr>
          <p:nvPr>
            <p:ph type="title"/>
          </p:nvPr>
        </p:nvSpPr>
        <p:spPr/>
        <p:txBody>
          <a:bodyPr/>
          <a:lstStyle/>
          <a:p>
            <a:r>
              <a:rPr lang="en-US" smtClean="0"/>
              <a:t>Lesson Plan</a:t>
            </a:r>
            <a:endParaRPr lang="en-US" dirty="0"/>
          </a:p>
        </p:txBody>
      </p:sp>
      <p:graphicFrame>
        <p:nvGraphicFramePr>
          <p:cNvPr id="8" name="Diagram 7"/>
          <p:cNvGraphicFramePr/>
          <p:nvPr>
            <p:extLst>
              <p:ext uri="{D42A27DB-BD31-4B8C-83A1-F6EECF244321}">
                <p14:modId xmlns:p14="http://schemas.microsoft.com/office/powerpoint/2010/main" val="2732889841"/>
              </p:ext>
            </p:extLst>
          </p:nvPr>
        </p:nvGraphicFramePr>
        <p:xfrm>
          <a:off x="4343400" y="1822966"/>
          <a:ext cx="5181600" cy="389786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ustDataLst>
      <p:tags r:id="rId1"/>
    </p:custDataLst>
    <p:extLst>
      <p:ext uri="{BB962C8B-B14F-4D97-AF65-F5344CB8AC3E}">
        <p14:creationId xmlns:p14="http://schemas.microsoft.com/office/powerpoint/2010/main" val="1518510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C0AB285-F562-4FF5-BD33-659C314DA2F3}" type="slidenum">
              <a:rPr lang="en-US" smtClean="0"/>
              <a:pPr/>
              <a:t>40</a:t>
            </a:fld>
            <a:endParaRPr lang="en-US"/>
          </a:p>
        </p:txBody>
      </p:sp>
      <p:sp>
        <p:nvSpPr>
          <p:cNvPr id="9" name="Footer Placeholder 8"/>
          <p:cNvSpPr>
            <a:spLocks noGrp="1"/>
          </p:cNvSpPr>
          <p:nvPr>
            <p:ph type="ftr" sz="quarter" idx="11"/>
          </p:nvPr>
        </p:nvSpPr>
        <p:spPr/>
        <p:txBody>
          <a:bodyPr/>
          <a:lstStyle/>
          <a:p>
            <a:r>
              <a:rPr lang="en-US" smtClean="0"/>
              <a:t>Systems Design</a:t>
            </a:r>
            <a:endParaRPr lang="en-US" dirty="0" smtClean="0"/>
          </a:p>
        </p:txBody>
      </p:sp>
      <p:sp>
        <p:nvSpPr>
          <p:cNvPr id="8" name="TextBox 7" descr="http://www.acq.osd.mil/se/initiatives/init_osa.html&#10;" title="url"/>
          <p:cNvSpPr txBox="1"/>
          <p:nvPr/>
        </p:nvSpPr>
        <p:spPr>
          <a:xfrm>
            <a:off x="914400" y="5791200"/>
            <a:ext cx="3400675" cy="276999"/>
          </a:xfrm>
          <a:prstGeom prst="rect">
            <a:avLst/>
          </a:prstGeom>
          <a:noFill/>
        </p:spPr>
        <p:txBody>
          <a:bodyPr wrap="none" rtlCol="0">
            <a:spAutoFit/>
          </a:bodyPr>
          <a:lstStyle/>
          <a:p>
            <a:r>
              <a:rPr lang="en-US" sz="1200" i="1" dirty="0"/>
              <a:t>http://www.acq.osd.mil/se/initiatives/init_osa.html</a:t>
            </a:r>
          </a:p>
        </p:txBody>
      </p:sp>
      <p:sp>
        <p:nvSpPr>
          <p:cNvPr id="3" name="Content Placeholder 2"/>
          <p:cNvSpPr>
            <a:spLocks noGrp="1"/>
          </p:cNvSpPr>
          <p:nvPr>
            <p:ph idx="1"/>
          </p:nvPr>
        </p:nvSpPr>
        <p:spPr/>
        <p:txBody>
          <a:bodyPr/>
          <a:lstStyle/>
          <a:p>
            <a:r>
              <a:rPr lang="en-US" smtClean="0"/>
              <a:t>OSA is a strategy for developing a new system or modernizing an existing one. </a:t>
            </a:r>
          </a:p>
          <a:p>
            <a:r>
              <a:rPr lang="en-US" smtClean="0"/>
              <a:t>OSA assists acquisition and engineering communities to design for affordable change, employ evolutionary acquisition and spiral development, and develop an integrated roadmap for system design and development. </a:t>
            </a:r>
          </a:p>
          <a:p>
            <a:r>
              <a:rPr lang="en-US" smtClean="0"/>
              <a:t>Basing design strategies on widely supported open standards increases the chance that future changes to the system will be integrated in a cost-effective manner. </a:t>
            </a:r>
            <a:endParaRPr lang="en-US" dirty="0" smtClean="0"/>
          </a:p>
        </p:txBody>
      </p:sp>
      <p:sp>
        <p:nvSpPr>
          <p:cNvPr id="2" name="Title 1"/>
          <p:cNvSpPr>
            <a:spLocks noGrp="1"/>
          </p:cNvSpPr>
          <p:nvPr>
            <p:ph type="title"/>
          </p:nvPr>
        </p:nvSpPr>
        <p:spPr/>
        <p:txBody>
          <a:bodyPr/>
          <a:lstStyle/>
          <a:p>
            <a:r>
              <a:rPr lang="en-US" smtClean="0"/>
              <a:t>OSA Benefits</a:t>
            </a:r>
            <a:endParaRPr lang="en-US" dirty="0"/>
          </a:p>
        </p:txBody>
      </p:sp>
    </p:spTree>
    <p:custDataLst>
      <p:tags r:id="rId1"/>
    </p:custDataLst>
    <p:extLst>
      <p:ext uri="{BB962C8B-B14F-4D97-AF65-F5344CB8AC3E}">
        <p14:creationId xmlns:p14="http://schemas.microsoft.com/office/powerpoint/2010/main" val="37429651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C0AB285-F562-4FF5-BD33-659C314DA2F3}" type="slidenum">
              <a:rPr lang="en-US" smtClean="0"/>
              <a:pPr/>
              <a:t>41</a:t>
            </a:fld>
            <a:endParaRPr lang="en-US"/>
          </a:p>
        </p:txBody>
      </p:sp>
      <p:sp>
        <p:nvSpPr>
          <p:cNvPr id="23" name="Footer Placeholder 22"/>
          <p:cNvSpPr>
            <a:spLocks noGrp="1"/>
          </p:cNvSpPr>
          <p:nvPr>
            <p:ph type="ftr" sz="quarter" idx="11"/>
          </p:nvPr>
        </p:nvSpPr>
        <p:spPr/>
        <p:txBody>
          <a:bodyPr/>
          <a:lstStyle/>
          <a:p>
            <a:r>
              <a:rPr lang="en-US" smtClean="0"/>
              <a:t>Systems Design</a:t>
            </a:r>
            <a:endParaRPr lang="en-US" dirty="0" smtClean="0"/>
          </a:p>
        </p:txBody>
      </p:sp>
      <p:sp>
        <p:nvSpPr>
          <p:cNvPr id="15" name="TextBox 14" descr="http://acqnotes.com/acqnote/careerfields/modular-open-systems-approach&#10;" title="url"/>
          <p:cNvSpPr txBox="1"/>
          <p:nvPr/>
        </p:nvSpPr>
        <p:spPr>
          <a:xfrm>
            <a:off x="3675728" y="6158103"/>
            <a:ext cx="5239383" cy="276999"/>
          </a:xfrm>
          <a:prstGeom prst="rect">
            <a:avLst/>
          </a:prstGeom>
          <a:noFill/>
          <a:ln w="15875">
            <a:solidFill>
              <a:schemeClr val="tx1"/>
            </a:solidFill>
          </a:ln>
        </p:spPr>
        <p:txBody>
          <a:bodyPr wrap="none" rtlCol="0">
            <a:spAutoFit/>
          </a:bodyPr>
          <a:lstStyle/>
          <a:p>
            <a:r>
              <a:rPr lang="en-US" sz="1200" i="1" dirty="0"/>
              <a:t>http://acqnotes.com/acqnote/careerfields/modular-open-systems-approach</a:t>
            </a:r>
          </a:p>
        </p:txBody>
      </p:sp>
      <p:pic>
        <p:nvPicPr>
          <p:cNvPr id="8195" name="Picture 3" descr="Example of an Open Systems Approach (OSA); Picture shows an example system topology with three sub-systems.  Each subsystem has an interface to the system.  The interface to sub-system 1 is a Key interface but not OPEN.  The interfaces to sub-systems 2 and 3 are Key Interfaces and OPEN.  Sub-system 1 has Unlimited Government rights.  There is a non-critical interface with Sub-System 2.  Sub-system 2 is a mix of data rights.  There is a non-critical interface with three Sub-systems 2.1, 2.2 and 2.3.  Subsystem 2.1 has Commercial Rights; Subsystem 2.2 has limited/restricted rights; Subsystem 2.3 has Specially Negotiated Rights.  Sub-System 2 has a non-critical interface with Sub-System 3 and Sub-System 2.3 has a non-critical interface with Sub-system 3.1.  Sub-system 3 has Government Purpose Riights (GPR).  Sub-System 3.1 and 3.2 both have GPR as well.  The interfaces between Sub-System 3 and 3.1 and 3.2 are both key and OPEN interfaces.&#10;There is a LEGEND that lists the Data Rights of Unlimited Rights, Mix of Rights, GPR, Commercial Rights, Limited/Restricted Rights and Specially Negotiated Rights.  There is a legend that shows the different types of interfaces of Open, Key and Non-Key Interfaces.  Also included in the Legend is a Risk Mitigation Matrix that shows the Risk of each Subsystem 1, 2, 2.1, 2.2, 2.3, 3.1, 3.2 and states that this matrix is REQUIRED.&#10;" title="Example of an Open Systems Approach (OSA)"/>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a:xfrm>
            <a:off x="469806" y="1600200"/>
            <a:ext cx="8204388" cy="4525963"/>
          </a:xfrm>
        </p:spPr>
      </p:pic>
      <p:sp>
        <p:nvSpPr>
          <p:cNvPr id="3" name="Title 2"/>
          <p:cNvSpPr>
            <a:spLocks noGrp="1"/>
          </p:cNvSpPr>
          <p:nvPr>
            <p:ph type="title"/>
          </p:nvPr>
        </p:nvSpPr>
        <p:spPr/>
        <p:txBody>
          <a:bodyPr/>
          <a:lstStyle/>
          <a:p>
            <a:r>
              <a:rPr lang="en-US" smtClean="0"/>
              <a:t>Example Open Systems Approach (OSA)</a:t>
            </a:r>
            <a:endParaRPr lang="en-US" dirty="0"/>
          </a:p>
        </p:txBody>
      </p:sp>
    </p:spTree>
    <p:custDataLst>
      <p:tags r:id="rId1"/>
    </p:custDataLst>
    <p:extLst>
      <p:ext uri="{BB962C8B-B14F-4D97-AF65-F5344CB8AC3E}">
        <p14:creationId xmlns:p14="http://schemas.microsoft.com/office/powerpoint/2010/main" val="36574644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C0AB285-F562-4FF5-BD33-659C314DA2F3}" type="slidenum">
              <a:rPr lang="en-US" smtClean="0"/>
              <a:pPr/>
              <a:t>42</a:t>
            </a:fld>
            <a:endParaRPr lang="en-US"/>
          </a:p>
        </p:txBody>
      </p:sp>
      <p:sp>
        <p:nvSpPr>
          <p:cNvPr id="8" name="Footer Placeholder 7"/>
          <p:cNvSpPr>
            <a:spLocks noGrp="1"/>
          </p:cNvSpPr>
          <p:nvPr>
            <p:ph type="ftr" sz="quarter" idx="11"/>
          </p:nvPr>
        </p:nvSpPr>
        <p:spPr/>
        <p:txBody>
          <a:bodyPr/>
          <a:lstStyle/>
          <a:p>
            <a:r>
              <a:rPr lang="en-US" smtClean="0"/>
              <a:t>Systems Design</a:t>
            </a:r>
            <a:endParaRPr lang="en-US" dirty="0" smtClean="0"/>
          </a:p>
        </p:txBody>
      </p:sp>
      <p:sp>
        <p:nvSpPr>
          <p:cNvPr id="3" name="Content Placeholder 2"/>
          <p:cNvSpPr>
            <a:spLocks noGrp="1"/>
          </p:cNvSpPr>
          <p:nvPr>
            <p:ph idx="1"/>
          </p:nvPr>
        </p:nvSpPr>
        <p:spPr/>
        <p:txBody>
          <a:bodyPr>
            <a:normAutofit fontScale="77500" lnSpcReduction="20000"/>
          </a:bodyPr>
          <a:lstStyle/>
          <a:p>
            <a:pPr marL="0" indent="0">
              <a:buNone/>
            </a:pPr>
            <a:r>
              <a:rPr lang="en-US" sz="2600" dirty="0" smtClean="0"/>
              <a:t>GAO Report—DoD Efforts to Adopt Open Systems for its Unmanned Aircraft Systems (UAS) Have Progressed Slowly (http://gao.gov/products/GAO-13-651—July 31, 2013)</a:t>
            </a:r>
          </a:p>
          <a:p>
            <a:pPr marL="0" indent="0">
              <a:buNone/>
            </a:pPr>
            <a:endParaRPr lang="en-US" sz="2600" dirty="0" smtClean="0"/>
          </a:p>
          <a:p>
            <a:r>
              <a:rPr lang="en-US" sz="2300" dirty="0" smtClean="0"/>
              <a:t>An open systems approach ...</a:t>
            </a:r>
            <a:r>
              <a:rPr lang="en-US" sz="2300" dirty="0" smtClean="0">
                <a:solidFill>
                  <a:srgbClr val="FF0000"/>
                </a:solidFill>
              </a:rPr>
              <a:t>allows components to be replaced easily</a:t>
            </a:r>
            <a:r>
              <a:rPr lang="en-US" sz="2300" dirty="0" smtClean="0"/>
              <a:t>.</a:t>
            </a:r>
          </a:p>
          <a:p>
            <a:r>
              <a:rPr lang="en-US" sz="2300" dirty="0" smtClean="0"/>
              <a:t>...open systems offers </a:t>
            </a:r>
            <a:r>
              <a:rPr lang="en-US" sz="2300" dirty="0" smtClean="0">
                <a:solidFill>
                  <a:srgbClr val="FF0000"/>
                </a:solidFill>
              </a:rPr>
              <a:t>significant repair, upgrade and competition </a:t>
            </a:r>
            <a:r>
              <a:rPr lang="en-US" sz="2300" dirty="0" smtClean="0"/>
              <a:t>benefits that could translate to millions of dollars in savings...</a:t>
            </a:r>
          </a:p>
          <a:p>
            <a:pPr lvl="1"/>
            <a:r>
              <a:rPr lang="en-US" sz="2300" dirty="0" smtClean="0"/>
              <a:t>Traditionally, DoD has acquired proprietary systems, which are costly to upgrade and limit opportunities for competition. Through its Better Buying Power initiatives, DoD has re-emphasized the use of an open systems approach as a way to reduce costs through effective competition.</a:t>
            </a:r>
          </a:p>
          <a:p>
            <a:r>
              <a:rPr lang="en-US" sz="2300" dirty="0" smtClean="0"/>
              <a:t>Navy used open systems for air vehicle, ground control station and payloads for three of four systems and anticipates </a:t>
            </a:r>
            <a:r>
              <a:rPr lang="en-US" sz="2300" dirty="0" smtClean="0">
                <a:solidFill>
                  <a:srgbClr val="FF0000"/>
                </a:solidFill>
              </a:rPr>
              <a:t>significant efficiencies</a:t>
            </a:r>
          </a:p>
          <a:p>
            <a:r>
              <a:rPr lang="en-US" sz="2300" dirty="0" smtClean="0"/>
              <a:t>Until DoD ensures that the services are incorporating open systems...it will continue to miss opportunities to increase the affordability of its acquisition programs.</a:t>
            </a:r>
            <a:endParaRPr lang="en-US" sz="2300" dirty="0"/>
          </a:p>
        </p:txBody>
      </p:sp>
      <p:sp>
        <p:nvSpPr>
          <p:cNvPr id="2" name="Title 1"/>
          <p:cNvSpPr>
            <a:spLocks noGrp="1"/>
          </p:cNvSpPr>
          <p:nvPr>
            <p:ph type="title"/>
          </p:nvPr>
        </p:nvSpPr>
        <p:spPr/>
        <p:txBody>
          <a:bodyPr/>
          <a:lstStyle/>
          <a:p>
            <a:r>
              <a:rPr lang="en-US" smtClean="0"/>
              <a:t>GAO Calls for Open UAS Systems</a:t>
            </a:r>
            <a:endParaRPr lang="en-US" dirty="0"/>
          </a:p>
        </p:txBody>
      </p:sp>
    </p:spTree>
    <p:custDataLst>
      <p:tags r:id="rId1"/>
    </p:custDataLst>
    <p:extLst>
      <p:ext uri="{BB962C8B-B14F-4D97-AF65-F5344CB8AC3E}">
        <p14:creationId xmlns:p14="http://schemas.microsoft.com/office/powerpoint/2010/main" val="42165616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C0AB285-F562-4FF5-BD33-659C314DA2F3}" type="slidenum">
              <a:rPr lang="en-US" smtClean="0"/>
              <a:pPr/>
              <a:t>43</a:t>
            </a:fld>
            <a:endParaRPr lang="en-US"/>
          </a:p>
        </p:txBody>
      </p:sp>
      <p:sp>
        <p:nvSpPr>
          <p:cNvPr id="8" name="Footer Placeholder 7"/>
          <p:cNvSpPr>
            <a:spLocks noGrp="1"/>
          </p:cNvSpPr>
          <p:nvPr>
            <p:ph type="ftr" sz="quarter" idx="11"/>
          </p:nvPr>
        </p:nvSpPr>
        <p:spPr/>
        <p:txBody>
          <a:bodyPr/>
          <a:lstStyle/>
          <a:p>
            <a:r>
              <a:rPr lang="en-US" smtClean="0"/>
              <a:t>Systems Design</a:t>
            </a:r>
            <a:endParaRPr lang="en-US" dirty="0" smtClean="0"/>
          </a:p>
        </p:txBody>
      </p:sp>
      <p:sp>
        <p:nvSpPr>
          <p:cNvPr id="3" name="Content Placeholder 2"/>
          <p:cNvSpPr>
            <a:spLocks noGrp="1"/>
          </p:cNvSpPr>
          <p:nvPr>
            <p:ph idx="1"/>
          </p:nvPr>
        </p:nvSpPr>
        <p:spPr/>
        <p:txBody>
          <a:bodyPr>
            <a:normAutofit fontScale="92500" lnSpcReduction="10000"/>
          </a:bodyPr>
          <a:lstStyle/>
          <a:p>
            <a:pPr marL="0" indent="0">
              <a:buSzPct val="100000"/>
              <a:buNone/>
            </a:pPr>
            <a:r>
              <a:rPr lang="en-US" dirty="0" smtClean="0"/>
              <a:t>Open system features may be specified as:</a:t>
            </a:r>
          </a:p>
          <a:p>
            <a:pPr>
              <a:buSzPct val="100000"/>
            </a:pPr>
            <a:r>
              <a:rPr lang="en-US" dirty="0" smtClean="0"/>
              <a:t>design requirements (e.g., mandated open standards and protocols);</a:t>
            </a:r>
          </a:p>
          <a:p>
            <a:pPr>
              <a:buSzPct val="100000"/>
            </a:pPr>
            <a:r>
              <a:rPr lang="en-US" dirty="0" smtClean="0"/>
              <a:t>derived requirements (e.g., need for open interfaces to facilitate interoperability);</a:t>
            </a:r>
          </a:p>
          <a:p>
            <a:pPr>
              <a:buSzPct val="100000"/>
            </a:pPr>
            <a:r>
              <a:rPr lang="en-US" dirty="0" smtClean="0"/>
              <a:t>design constraints (e.g., need to adhere to open interface specifications as system components are designed);</a:t>
            </a:r>
          </a:p>
          <a:p>
            <a:pPr>
              <a:buSzPct val="100000"/>
            </a:pPr>
            <a:r>
              <a:rPr lang="en-US" dirty="0" smtClean="0"/>
              <a:t>architectural attributes (e.g., need for an adaptable, upgradable, and reconfigurable system architecture);</a:t>
            </a:r>
          </a:p>
          <a:p>
            <a:pPr>
              <a:buSzPct val="100000"/>
            </a:pPr>
            <a:r>
              <a:rPr lang="en-US" dirty="0" smtClean="0"/>
              <a:t>design considerations (e.g., taking into consideration modular and open systems design benefits and concerns); and</a:t>
            </a:r>
          </a:p>
          <a:p>
            <a:pPr>
              <a:buSzPct val="100000"/>
            </a:pPr>
            <a:r>
              <a:rPr lang="en-US" dirty="0" smtClean="0"/>
              <a:t>business strategies to gain access to competitive sources of supply and effectively manage technological obsolescence. </a:t>
            </a:r>
            <a:endParaRPr lang="en-US" dirty="0"/>
          </a:p>
        </p:txBody>
      </p:sp>
      <p:sp>
        <p:nvSpPr>
          <p:cNvPr id="2" name="Title 1"/>
          <p:cNvSpPr>
            <a:spLocks noGrp="1"/>
          </p:cNvSpPr>
          <p:nvPr>
            <p:ph type="title"/>
          </p:nvPr>
        </p:nvSpPr>
        <p:spPr/>
        <p:txBody>
          <a:bodyPr/>
          <a:lstStyle/>
          <a:p>
            <a:r>
              <a:rPr lang="en-US" smtClean="0"/>
              <a:t>Open Systems Requirements</a:t>
            </a:r>
            <a:endParaRPr lang="en-US" dirty="0"/>
          </a:p>
        </p:txBody>
      </p:sp>
    </p:spTree>
    <p:custDataLst>
      <p:tags r:id="rId1"/>
    </p:custDataLst>
    <p:extLst>
      <p:ext uri="{BB962C8B-B14F-4D97-AF65-F5344CB8AC3E}">
        <p14:creationId xmlns:p14="http://schemas.microsoft.com/office/powerpoint/2010/main" val="15881463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C0AB285-F562-4FF5-BD33-659C314DA2F3}" type="slidenum">
              <a:rPr lang="en-US" smtClean="0"/>
              <a:pPr/>
              <a:t>44</a:t>
            </a:fld>
            <a:endParaRPr lang="en-US"/>
          </a:p>
        </p:txBody>
      </p:sp>
      <p:sp>
        <p:nvSpPr>
          <p:cNvPr id="9" name="Footer Placeholder 8"/>
          <p:cNvSpPr>
            <a:spLocks noGrp="1"/>
          </p:cNvSpPr>
          <p:nvPr>
            <p:ph type="ftr" sz="quarter" idx="11"/>
          </p:nvPr>
        </p:nvSpPr>
        <p:spPr/>
        <p:txBody>
          <a:bodyPr/>
          <a:lstStyle/>
          <a:p>
            <a:r>
              <a:rPr lang="en-US" smtClean="0"/>
              <a:t>Systems Design</a:t>
            </a:r>
            <a:endParaRPr lang="en-US" dirty="0" smtClean="0"/>
          </a:p>
        </p:txBody>
      </p:sp>
      <p:pic>
        <p:nvPicPr>
          <p:cNvPr id="6" name="Picture 5" descr="DoD OSA Contract Guideboook for Program Managers" title="DoD OSA Contract Guideboook for Program Managers"/>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5257800" y="3657600"/>
            <a:ext cx="2438399" cy="2472159"/>
          </a:xfrm>
          <a:prstGeom prst="rect">
            <a:avLst/>
          </a:prstGeom>
          <a:effectLst>
            <a:outerShdw blurRad="254000" dist="254000" dir="5400000" algn="t" rotWithShape="0">
              <a:prstClr val="black">
                <a:alpha val="40000"/>
              </a:prstClr>
            </a:outerShdw>
          </a:effectLst>
        </p:spPr>
      </p:pic>
      <p:sp>
        <p:nvSpPr>
          <p:cNvPr id="3" name="Content Placeholder 2"/>
          <p:cNvSpPr>
            <a:spLocks noGrp="1"/>
          </p:cNvSpPr>
          <p:nvPr>
            <p:ph idx="1"/>
          </p:nvPr>
        </p:nvSpPr>
        <p:spPr/>
        <p:txBody>
          <a:bodyPr/>
          <a:lstStyle/>
          <a:p>
            <a:r>
              <a:rPr lang="en-US" smtClean="0"/>
              <a:t>The guidebook provides recommendations for writing an OSA-based statement of work, guidance on special interest requirements, recommended contract line items, and guidance on obtaining intellectual property and data rights to support full life-cycle competition and recommended CDRLs. </a:t>
            </a:r>
            <a:endParaRPr lang="en-US" dirty="0"/>
          </a:p>
        </p:txBody>
      </p:sp>
      <p:sp>
        <p:nvSpPr>
          <p:cNvPr id="2" name="Title 1"/>
          <p:cNvSpPr>
            <a:spLocks noGrp="1"/>
          </p:cNvSpPr>
          <p:nvPr>
            <p:ph type="title"/>
          </p:nvPr>
        </p:nvSpPr>
        <p:spPr/>
        <p:txBody>
          <a:bodyPr/>
          <a:lstStyle/>
          <a:p>
            <a:r>
              <a:rPr lang="en-US" dirty="0" smtClean="0"/>
              <a:t>DoD OSA Guidebook</a:t>
            </a:r>
            <a:endParaRPr lang="en-US" dirty="0"/>
          </a:p>
        </p:txBody>
      </p:sp>
    </p:spTree>
    <p:custDataLst>
      <p:tags r:id="rId1"/>
    </p:custDataLst>
    <p:extLst>
      <p:ext uri="{BB962C8B-B14F-4D97-AF65-F5344CB8AC3E}">
        <p14:creationId xmlns:p14="http://schemas.microsoft.com/office/powerpoint/2010/main" val="13595889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47"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00"/>
                                        <p:tgtEl>
                                          <p:spTgt spid="6"/>
                                        </p:tgtEl>
                                      </p:cBhvr>
                                    </p:animEffect>
                                    <p:anim calcmode="lin" valueType="num">
                                      <p:cBhvr>
                                        <p:cTn id="11" dur="1000" fill="hold"/>
                                        <p:tgtEl>
                                          <p:spTgt spid="6"/>
                                        </p:tgtEl>
                                        <p:attrNameLst>
                                          <p:attrName>ppt_x</p:attrName>
                                        </p:attrNameLst>
                                      </p:cBhvr>
                                      <p:tavLst>
                                        <p:tav tm="0">
                                          <p:val>
                                            <p:strVal val="#ppt_x"/>
                                          </p:val>
                                        </p:tav>
                                        <p:tav tm="100000">
                                          <p:val>
                                            <p:strVal val="#ppt_x"/>
                                          </p:val>
                                        </p:tav>
                                      </p:tavLst>
                                    </p:anim>
                                    <p:anim calcmode="lin" valueType="num">
                                      <p:cBhvr>
                                        <p:cTn id="12"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6105AA26-CC70-4E01-AC2D-AF066151D5E6}" type="slidenum">
              <a:rPr lang="en-US" smtClean="0"/>
              <a:pPr/>
              <a:t>45</a:t>
            </a:fld>
            <a:endParaRPr lang="en-US" dirty="0"/>
          </a:p>
        </p:txBody>
      </p:sp>
      <p:sp>
        <p:nvSpPr>
          <p:cNvPr id="4" name="Footer Placeholder 3"/>
          <p:cNvSpPr>
            <a:spLocks noGrp="1"/>
          </p:cNvSpPr>
          <p:nvPr>
            <p:ph type="ftr" sz="quarter" idx="11"/>
          </p:nvPr>
        </p:nvSpPr>
        <p:spPr/>
        <p:txBody>
          <a:bodyPr/>
          <a:lstStyle/>
          <a:p>
            <a:r>
              <a:rPr lang="en-US" dirty="0" smtClean="0"/>
              <a:t>Systems Design</a:t>
            </a:r>
            <a:endParaRPr lang="en-US" dirty="0"/>
          </a:p>
        </p:txBody>
      </p:sp>
      <p:sp>
        <p:nvSpPr>
          <p:cNvPr id="25" name="TextBox 24" descr="DAG Chapter 4 Systems Engineering Design Considerations&#10;" title="Banner"/>
          <p:cNvSpPr txBox="1"/>
          <p:nvPr/>
        </p:nvSpPr>
        <p:spPr>
          <a:xfrm>
            <a:off x="332014" y="6111937"/>
            <a:ext cx="6391493" cy="369332"/>
          </a:xfrm>
          <a:prstGeom prst="rect">
            <a:avLst/>
          </a:prstGeom>
          <a:noFill/>
        </p:spPr>
        <p:txBody>
          <a:bodyPr wrap="none" rtlCol="0">
            <a:spAutoFit/>
          </a:bodyPr>
          <a:lstStyle/>
          <a:p>
            <a:r>
              <a:rPr lang="en-US" dirty="0" smtClean="0">
                <a:hlinkClick r:id="rId4"/>
              </a:rPr>
              <a:t>DAG Chapter 4 Systems Engineering Design Considerations</a:t>
            </a:r>
            <a:endParaRPr lang="en-US" dirty="0"/>
          </a:p>
        </p:txBody>
      </p:sp>
      <p:sp>
        <p:nvSpPr>
          <p:cNvPr id="2" name="Content Placeholder 1"/>
          <p:cNvSpPr>
            <a:spLocks noGrp="1"/>
          </p:cNvSpPr>
          <p:nvPr>
            <p:ph idx="1"/>
          </p:nvPr>
        </p:nvSpPr>
        <p:spPr/>
        <p:txBody>
          <a:bodyPr>
            <a:normAutofit fontScale="92500" lnSpcReduction="10000"/>
          </a:bodyPr>
          <a:lstStyle/>
          <a:p>
            <a:r>
              <a:rPr lang="en-US" dirty="0"/>
              <a:t>Software Configuration Management</a:t>
            </a:r>
          </a:p>
          <a:p>
            <a:r>
              <a:rPr lang="en-US" dirty="0"/>
              <a:t>Interface Management</a:t>
            </a:r>
          </a:p>
          <a:p>
            <a:r>
              <a:rPr lang="en-US" dirty="0"/>
              <a:t>Software Safety</a:t>
            </a:r>
          </a:p>
          <a:p>
            <a:r>
              <a:rPr lang="en-US" dirty="0"/>
              <a:t>Open Systems </a:t>
            </a:r>
            <a:r>
              <a:rPr lang="en-US" dirty="0" smtClean="0"/>
              <a:t>Approach                                                      (</a:t>
            </a:r>
            <a:r>
              <a:rPr lang="en-US" dirty="0"/>
              <a:t>OSA)</a:t>
            </a:r>
          </a:p>
          <a:p>
            <a:r>
              <a:rPr lang="en-US" sz="3600" dirty="0"/>
              <a:t>Open Source </a:t>
            </a:r>
            <a:r>
              <a:rPr lang="en-US" sz="3600" dirty="0" smtClean="0"/>
              <a:t>                                  Software</a:t>
            </a:r>
            <a:endParaRPr lang="en-US" sz="3600" dirty="0"/>
          </a:p>
          <a:p>
            <a:r>
              <a:rPr lang="en-US" dirty="0" smtClean="0"/>
              <a:t>Data Management</a:t>
            </a:r>
          </a:p>
          <a:p>
            <a:r>
              <a:rPr lang="en-US" dirty="0"/>
              <a:t>Accessibility</a:t>
            </a:r>
          </a:p>
          <a:p>
            <a:r>
              <a:rPr lang="en-US" dirty="0" smtClean="0"/>
              <a:t>Spectrum Management</a:t>
            </a:r>
          </a:p>
          <a:p>
            <a:r>
              <a:rPr lang="en-US" dirty="0" smtClean="0"/>
              <a:t>Design Practices Exercise</a:t>
            </a:r>
          </a:p>
          <a:p>
            <a:endParaRPr lang="en-US" dirty="0"/>
          </a:p>
        </p:txBody>
      </p:sp>
      <p:sp>
        <p:nvSpPr>
          <p:cNvPr id="3" name="Title 2"/>
          <p:cNvSpPr>
            <a:spLocks noGrp="1"/>
          </p:cNvSpPr>
          <p:nvPr>
            <p:ph type="title"/>
          </p:nvPr>
        </p:nvSpPr>
        <p:spPr/>
        <p:txBody>
          <a:bodyPr/>
          <a:lstStyle/>
          <a:p>
            <a:r>
              <a:rPr lang="en-US" dirty="0" smtClean="0"/>
              <a:t>Lesson </a:t>
            </a:r>
            <a:r>
              <a:rPr lang="en-US" dirty="0"/>
              <a:t>Plan Status</a:t>
            </a:r>
          </a:p>
        </p:txBody>
      </p:sp>
    </p:spTree>
    <p:custDataLst>
      <p:tags r:id="rId1"/>
    </p:custDataLst>
    <p:extLst>
      <p:ext uri="{BB962C8B-B14F-4D97-AF65-F5344CB8AC3E}">
        <p14:creationId xmlns:p14="http://schemas.microsoft.com/office/powerpoint/2010/main" val="425346773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6"/>
          <p:cNvSpPr>
            <a:spLocks noGrp="1"/>
          </p:cNvSpPr>
          <p:nvPr>
            <p:ph type="ftr" sz="quarter" idx="11"/>
          </p:nvPr>
        </p:nvSpPr>
        <p:spPr/>
        <p:txBody>
          <a:bodyPr/>
          <a:lstStyle/>
          <a:p>
            <a:r>
              <a:rPr lang="en-US" smtClean="0"/>
              <a:t>Systems Design</a:t>
            </a:r>
            <a:endParaRPr lang="en-US" dirty="0" smtClean="0"/>
          </a:p>
        </p:txBody>
      </p:sp>
      <p:sp>
        <p:nvSpPr>
          <p:cNvPr id="3" name="Slide Number Placeholder 2"/>
          <p:cNvSpPr>
            <a:spLocks noGrp="1"/>
          </p:cNvSpPr>
          <p:nvPr>
            <p:ph type="sldNum" sz="quarter" idx="12"/>
          </p:nvPr>
        </p:nvSpPr>
        <p:spPr/>
        <p:txBody>
          <a:bodyPr/>
          <a:lstStyle/>
          <a:p>
            <a:fld id="{0C0AB285-F562-4FF5-BD33-659C314DA2F3}" type="slidenum">
              <a:rPr lang="en-US" smtClean="0"/>
              <a:pPr/>
              <a:t>46</a:t>
            </a:fld>
            <a:endParaRPr lang="en-US"/>
          </a:p>
        </p:txBody>
      </p:sp>
      <p:sp>
        <p:nvSpPr>
          <p:cNvPr id="2" name="Rectangle 1" descr="Opensource-http://opensource.org/&#10;" title="Banner"/>
          <p:cNvSpPr/>
          <p:nvPr/>
        </p:nvSpPr>
        <p:spPr>
          <a:xfrm>
            <a:off x="1219200" y="6065883"/>
            <a:ext cx="4297971" cy="400110"/>
          </a:xfrm>
          <a:prstGeom prst="rect">
            <a:avLst/>
          </a:prstGeom>
        </p:spPr>
        <p:txBody>
          <a:bodyPr wrap="none">
            <a:spAutoFit/>
          </a:bodyPr>
          <a:lstStyle/>
          <a:p>
            <a:r>
              <a:rPr lang="en-US" sz="2000" dirty="0" err="1" smtClean="0">
                <a:hlinkClick r:id="rId4"/>
              </a:rPr>
              <a:t>Opensource</a:t>
            </a:r>
            <a:r>
              <a:rPr lang="en-US" sz="2000" dirty="0" smtClean="0">
                <a:hlinkClick r:id="rId4"/>
              </a:rPr>
              <a:t>-http://opensource.org/</a:t>
            </a:r>
            <a:endParaRPr lang="en-US" sz="2000" dirty="0"/>
          </a:p>
        </p:txBody>
      </p:sp>
      <p:sp>
        <p:nvSpPr>
          <p:cNvPr id="5123" name="Rectangle 2"/>
          <p:cNvSpPr>
            <a:spLocks noGrp="1" noChangeArrowheads="1"/>
          </p:cNvSpPr>
          <p:nvPr>
            <p:ph idx="1"/>
          </p:nvPr>
        </p:nvSpPr>
        <p:spPr/>
        <p:txBody>
          <a:bodyPr>
            <a:normAutofit lnSpcReduction="10000"/>
          </a:bodyPr>
          <a:lstStyle/>
          <a:p>
            <a:r>
              <a:rPr lang="en-US" dirty="0" smtClean="0"/>
              <a:t>Open source doesn't just mean access to the source code:</a:t>
            </a:r>
          </a:p>
          <a:p>
            <a:pPr lvl="1"/>
            <a:r>
              <a:rPr lang="en-US" dirty="0" smtClean="0"/>
              <a:t>Free redistribution</a:t>
            </a:r>
          </a:p>
          <a:p>
            <a:pPr lvl="1"/>
            <a:r>
              <a:rPr lang="en-US" dirty="0" smtClean="0"/>
              <a:t>Source code</a:t>
            </a:r>
          </a:p>
          <a:p>
            <a:pPr lvl="1"/>
            <a:r>
              <a:rPr lang="en-US" dirty="0" smtClean="0"/>
              <a:t>Derived works</a:t>
            </a:r>
          </a:p>
          <a:p>
            <a:pPr lvl="1"/>
            <a:r>
              <a:rPr lang="en-US" dirty="0" smtClean="0"/>
              <a:t>Integrity of the author's source code</a:t>
            </a:r>
          </a:p>
          <a:p>
            <a:pPr lvl="1"/>
            <a:r>
              <a:rPr lang="en-US" dirty="0" smtClean="0"/>
              <a:t>No discrimination against persons or groups</a:t>
            </a:r>
          </a:p>
          <a:p>
            <a:pPr lvl="1"/>
            <a:r>
              <a:rPr lang="en-US" dirty="0" smtClean="0"/>
              <a:t>No discrimination against fields of endeavor</a:t>
            </a:r>
          </a:p>
          <a:p>
            <a:pPr lvl="1"/>
            <a:r>
              <a:rPr lang="en-US" dirty="0" smtClean="0"/>
              <a:t>Distribution of license</a:t>
            </a:r>
          </a:p>
          <a:p>
            <a:pPr lvl="1"/>
            <a:r>
              <a:rPr lang="en-US" dirty="0" smtClean="0"/>
              <a:t>License must not be specific to a product</a:t>
            </a:r>
          </a:p>
          <a:p>
            <a:pPr lvl="1"/>
            <a:r>
              <a:rPr lang="en-US" dirty="0" smtClean="0"/>
              <a:t>License must not restrict other software</a:t>
            </a:r>
          </a:p>
          <a:p>
            <a:pPr lvl="1"/>
            <a:r>
              <a:rPr lang="en-US" dirty="0" smtClean="0"/>
              <a:t>License must be technology-neutral</a:t>
            </a:r>
          </a:p>
        </p:txBody>
      </p:sp>
      <p:sp>
        <p:nvSpPr>
          <p:cNvPr id="5122" name="Rectangle 1"/>
          <p:cNvSpPr>
            <a:spLocks noGrp="1" noChangeArrowheads="1"/>
          </p:cNvSpPr>
          <p:nvPr>
            <p:ph type="title"/>
          </p:nvPr>
        </p:nvSpPr>
        <p:spPr/>
        <p:txBody>
          <a:bodyPr/>
          <a:lstStyle/>
          <a:p>
            <a:r>
              <a:rPr lang="en-US" dirty="0" smtClean="0"/>
              <a:t>Free and Open Source Software (FOSS)</a:t>
            </a:r>
          </a:p>
        </p:txBody>
      </p:sp>
    </p:spTree>
    <p:custDataLst>
      <p:tags r:id="rId1"/>
    </p:custDataLst>
    <p:extLst>
      <p:ext uri="{BB962C8B-B14F-4D97-AF65-F5344CB8AC3E}">
        <p14:creationId xmlns:p14="http://schemas.microsoft.com/office/powerpoint/2010/main" val="8784635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0C0AB285-F562-4FF5-BD33-659C314DA2F3}" type="slidenum">
              <a:rPr lang="en-US" smtClean="0"/>
              <a:pPr/>
              <a:t>47</a:t>
            </a:fld>
            <a:endParaRPr lang="en-US"/>
          </a:p>
        </p:txBody>
      </p:sp>
      <p:sp>
        <p:nvSpPr>
          <p:cNvPr id="7" name="Footer Placeholder 6"/>
          <p:cNvSpPr>
            <a:spLocks noGrp="1"/>
          </p:cNvSpPr>
          <p:nvPr>
            <p:ph type="ftr" sz="quarter" idx="11"/>
          </p:nvPr>
        </p:nvSpPr>
        <p:spPr/>
        <p:txBody>
          <a:bodyPr/>
          <a:lstStyle/>
          <a:p>
            <a:r>
              <a:rPr lang="en-US" smtClean="0"/>
              <a:t>Systems Design</a:t>
            </a:r>
            <a:endParaRPr lang="en-US" dirty="0" smtClean="0"/>
          </a:p>
        </p:txBody>
      </p:sp>
      <p:pic>
        <p:nvPicPr>
          <p:cNvPr id="2" name="Picture 1" descr="Logos of Examples of Open Source Products like php, Camel for PERL, MySQL, Open Webmail, Open Source Initiative, Apache, FCK editor, Fedora and phpMyAdmin." title="Logos of Examples of Open Source Products"/>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48200" y="2715985"/>
            <a:ext cx="3249386" cy="3249386"/>
          </a:xfrm>
          <a:prstGeom prst="rect">
            <a:avLst/>
          </a:prstGeom>
        </p:spPr>
      </p:pic>
      <p:sp>
        <p:nvSpPr>
          <p:cNvPr id="8195" name="Rectangle 2"/>
          <p:cNvSpPr>
            <a:spLocks noGrp="1" noChangeArrowheads="1"/>
          </p:cNvSpPr>
          <p:nvPr>
            <p:ph idx="1"/>
          </p:nvPr>
        </p:nvSpPr>
        <p:spPr/>
        <p:txBody>
          <a:bodyPr/>
          <a:lstStyle/>
          <a:p>
            <a:r>
              <a:rPr lang="en-US" dirty="0" smtClean="0"/>
              <a:t>Well known:</a:t>
            </a:r>
          </a:p>
          <a:p>
            <a:pPr lvl="1"/>
            <a:r>
              <a:rPr lang="en-US" dirty="0" smtClean="0"/>
              <a:t>Mozilla (Firefox, Thunderbird, Sunbird, </a:t>
            </a:r>
            <a:r>
              <a:rPr lang="en-US" dirty="0" err="1" smtClean="0"/>
              <a:t>Seamonkey</a:t>
            </a:r>
            <a:r>
              <a:rPr lang="en-US" dirty="0" smtClean="0"/>
              <a:t>)‏</a:t>
            </a:r>
          </a:p>
          <a:p>
            <a:pPr lvl="1"/>
            <a:r>
              <a:rPr lang="en-US" dirty="0" smtClean="0"/>
              <a:t>Java</a:t>
            </a:r>
          </a:p>
          <a:p>
            <a:pPr lvl="1"/>
            <a:r>
              <a:rPr lang="en-US" dirty="0" smtClean="0"/>
              <a:t>Open Office</a:t>
            </a:r>
          </a:p>
          <a:p>
            <a:pPr lvl="1"/>
            <a:r>
              <a:rPr lang="en-US" dirty="0" smtClean="0"/>
              <a:t>Linux</a:t>
            </a:r>
          </a:p>
          <a:p>
            <a:pPr lvl="1"/>
            <a:r>
              <a:rPr lang="en-US" dirty="0" smtClean="0"/>
              <a:t>Apache</a:t>
            </a:r>
          </a:p>
          <a:p>
            <a:pPr lvl="1"/>
            <a:r>
              <a:rPr lang="en-US" dirty="0" smtClean="0"/>
              <a:t>Perl</a:t>
            </a:r>
          </a:p>
          <a:p>
            <a:pPr lvl="1"/>
            <a:r>
              <a:rPr lang="en-US" dirty="0" smtClean="0"/>
              <a:t>Python</a:t>
            </a:r>
          </a:p>
          <a:p>
            <a:pPr lvl="1"/>
            <a:r>
              <a:rPr lang="en-US" dirty="0" smtClean="0"/>
              <a:t>Ruby</a:t>
            </a:r>
          </a:p>
        </p:txBody>
      </p:sp>
      <p:sp>
        <p:nvSpPr>
          <p:cNvPr id="8194" name="Rectangle 1"/>
          <p:cNvSpPr>
            <a:spLocks noGrp="1" noChangeArrowheads="1"/>
          </p:cNvSpPr>
          <p:nvPr>
            <p:ph type="title"/>
          </p:nvPr>
        </p:nvSpPr>
        <p:spPr/>
        <p:txBody>
          <a:bodyPr/>
          <a:lstStyle/>
          <a:p>
            <a:r>
              <a:rPr lang="en-US" smtClean="0"/>
              <a:t>FOSS Examples</a:t>
            </a:r>
            <a:endParaRPr lang="en-US" dirty="0" smtClean="0"/>
          </a:p>
        </p:txBody>
      </p:sp>
    </p:spTree>
    <p:custDataLst>
      <p:tags r:id="rId1"/>
    </p:custDataLst>
    <p:extLst>
      <p:ext uri="{BB962C8B-B14F-4D97-AF65-F5344CB8AC3E}">
        <p14:creationId xmlns:p14="http://schemas.microsoft.com/office/powerpoint/2010/main" val="23551928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0C0AB285-F562-4FF5-BD33-659C314DA2F3}" type="slidenum">
              <a:rPr lang="en-US" smtClean="0"/>
              <a:pPr/>
              <a:t>48</a:t>
            </a:fld>
            <a:endParaRPr lang="en-US"/>
          </a:p>
        </p:txBody>
      </p:sp>
      <p:sp>
        <p:nvSpPr>
          <p:cNvPr id="7" name="Footer Placeholder 6"/>
          <p:cNvSpPr>
            <a:spLocks noGrp="1"/>
          </p:cNvSpPr>
          <p:nvPr>
            <p:ph type="ftr" sz="quarter" idx="11"/>
          </p:nvPr>
        </p:nvSpPr>
        <p:spPr/>
        <p:txBody>
          <a:bodyPr/>
          <a:lstStyle/>
          <a:p>
            <a:r>
              <a:rPr lang="en-US" smtClean="0"/>
              <a:t>Systems Design</a:t>
            </a:r>
            <a:endParaRPr lang="en-US" dirty="0" smtClean="0"/>
          </a:p>
        </p:txBody>
      </p:sp>
      <p:pic>
        <p:nvPicPr>
          <p:cNvPr id="2" name="Picture 1" descr="Finger pointing at you" title="Finger pointing at you"/>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24400" y="2590800"/>
            <a:ext cx="3914775" cy="3727547"/>
          </a:xfrm>
          <a:prstGeom prst="rect">
            <a:avLst/>
          </a:prstGeom>
        </p:spPr>
      </p:pic>
      <p:sp>
        <p:nvSpPr>
          <p:cNvPr id="7171" name="Rectangle 2"/>
          <p:cNvSpPr>
            <a:spLocks noGrp="1" noChangeArrowheads="1"/>
          </p:cNvSpPr>
          <p:nvPr>
            <p:ph idx="1"/>
          </p:nvPr>
        </p:nvSpPr>
        <p:spPr/>
        <p:txBody>
          <a:bodyPr/>
          <a:lstStyle/>
          <a:p>
            <a:r>
              <a:rPr lang="en-US" dirty="0" smtClean="0"/>
              <a:t>Every branch of US government</a:t>
            </a:r>
          </a:p>
          <a:p>
            <a:r>
              <a:rPr lang="en-US" dirty="0" smtClean="0"/>
              <a:t>Google</a:t>
            </a:r>
          </a:p>
          <a:p>
            <a:r>
              <a:rPr lang="en-US" dirty="0" smtClean="0"/>
              <a:t>Yahoo</a:t>
            </a:r>
          </a:p>
          <a:p>
            <a:r>
              <a:rPr lang="en-US" dirty="0" smtClean="0"/>
              <a:t>Ticketmaster </a:t>
            </a:r>
          </a:p>
          <a:p>
            <a:r>
              <a:rPr lang="en-US" dirty="0" smtClean="0"/>
              <a:t>Hackers</a:t>
            </a:r>
          </a:p>
          <a:p>
            <a:r>
              <a:rPr lang="en-US" dirty="0" smtClean="0"/>
              <a:t>IBM</a:t>
            </a:r>
          </a:p>
          <a:p>
            <a:r>
              <a:rPr lang="en-US" dirty="0" smtClean="0"/>
              <a:t>Sun</a:t>
            </a:r>
          </a:p>
          <a:p>
            <a:r>
              <a:rPr lang="en-US" dirty="0" smtClean="0"/>
              <a:t>Oracle</a:t>
            </a:r>
          </a:p>
          <a:p>
            <a:r>
              <a:rPr lang="en-US" dirty="0" smtClean="0"/>
              <a:t>Regular people—you!</a:t>
            </a:r>
          </a:p>
        </p:txBody>
      </p:sp>
      <p:sp>
        <p:nvSpPr>
          <p:cNvPr id="7170" name="Rectangle 1"/>
          <p:cNvSpPr>
            <a:spLocks noGrp="1" noChangeArrowheads="1"/>
          </p:cNvSpPr>
          <p:nvPr>
            <p:ph type="title"/>
          </p:nvPr>
        </p:nvSpPr>
        <p:spPr/>
        <p:txBody>
          <a:bodyPr/>
          <a:lstStyle/>
          <a:p>
            <a:r>
              <a:rPr lang="en-US" smtClean="0"/>
              <a:t>Who's Using FOSS</a:t>
            </a:r>
            <a:endParaRPr lang="en-US" dirty="0" smtClean="0"/>
          </a:p>
        </p:txBody>
      </p:sp>
    </p:spTree>
    <p:custDataLst>
      <p:tags r:id="rId1"/>
    </p:custDataLst>
    <p:extLst>
      <p:ext uri="{BB962C8B-B14F-4D97-AF65-F5344CB8AC3E}">
        <p14:creationId xmlns:p14="http://schemas.microsoft.com/office/powerpoint/2010/main" val="12174124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C0AB285-F562-4FF5-BD33-659C314DA2F3}" type="slidenum">
              <a:rPr lang="en-US" smtClean="0"/>
              <a:pPr/>
              <a:t>49</a:t>
            </a:fld>
            <a:endParaRPr lang="en-US"/>
          </a:p>
        </p:txBody>
      </p:sp>
      <p:sp>
        <p:nvSpPr>
          <p:cNvPr id="9" name="Footer Placeholder 8"/>
          <p:cNvSpPr>
            <a:spLocks noGrp="1"/>
          </p:cNvSpPr>
          <p:nvPr>
            <p:ph type="ftr" sz="quarter" idx="11"/>
          </p:nvPr>
        </p:nvSpPr>
        <p:spPr/>
        <p:txBody>
          <a:bodyPr/>
          <a:lstStyle/>
          <a:p>
            <a:r>
              <a:rPr lang="en-US" smtClean="0"/>
              <a:t>Systems Design</a:t>
            </a:r>
            <a:endParaRPr lang="en-US" dirty="0" smtClean="0"/>
          </a:p>
        </p:txBody>
      </p:sp>
      <p:pic>
        <p:nvPicPr>
          <p:cNvPr id="5" name="Picture 4" descr="Picture of 100% Open Standard." title="Picture of 100% Open Standard."/>
          <p:cNvPicPr>
            <a:picLocks noChangeAspect="1"/>
          </p:cNvPicPr>
          <p:nvPr/>
        </p:nvPicPr>
        <p:blipFill rotWithShape="1">
          <a:blip r:embed="rId4" cstate="print">
            <a:clrChange>
              <a:clrFrom>
                <a:srgbClr val="F4F4F4"/>
              </a:clrFrom>
              <a:clrTo>
                <a:srgbClr val="F4F4F4">
                  <a:alpha val="0"/>
                </a:srgbClr>
              </a:clrTo>
            </a:clrChange>
            <a:extLst>
              <a:ext uri="{28A0092B-C50C-407E-A947-70E740481C1C}">
                <a14:useLocalDpi xmlns:a14="http://schemas.microsoft.com/office/drawing/2010/main" val="0"/>
              </a:ext>
            </a:extLst>
          </a:blip>
          <a:srcRect r="50526"/>
          <a:stretch/>
        </p:blipFill>
        <p:spPr>
          <a:xfrm>
            <a:off x="4495800" y="3886200"/>
            <a:ext cx="2478314" cy="2590800"/>
          </a:xfrm>
          <a:prstGeom prst="rect">
            <a:avLst/>
          </a:prstGeom>
        </p:spPr>
      </p:pic>
      <p:sp>
        <p:nvSpPr>
          <p:cNvPr id="3" name="Content Placeholder 2"/>
          <p:cNvSpPr>
            <a:spLocks noGrp="1"/>
          </p:cNvSpPr>
          <p:nvPr>
            <p:ph idx="1"/>
          </p:nvPr>
        </p:nvSpPr>
        <p:spPr/>
        <p:txBody>
          <a:bodyPr/>
          <a:lstStyle/>
          <a:p>
            <a:r>
              <a:rPr lang="en-US" dirty="0" smtClean="0"/>
              <a:t>Try Before You Buy</a:t>
            </a:r>
          </a:p>
          <a:p>
            <a:r>
              <a:rPr lang="en-US" dirty="0" smtClean="0"/>
              <a:t>Security (also a disadvantage)</a:t>
            </a:r>
          </a:p>
          <a:p>
            <a:r>
              <a:rPr lang="en-US" dirty="0" smtClean="0"/>
              <a:t>Quality</a:t>
            </a:r>
          </a:p>
          <a:p>
            <a:pPr lvl="1"/>
            <a:r>
              <a:rPr lang="en-US" dirty="0" smtClean="0"/>
              <a:t>A software package created by a handful of developers, or a software package created by thousands of developers? </a:t>
            </a:r>
          </a:p>
          <a:p>
            <a:r>
              <a:rPr lang="en-US" dirty="0" smtClean="0"/>
              <a:t>Cost </a:t>
            </a:r>
          </a:p>
          <a:p>
            <a:r>
              <a:rPr lang="en-US" dirty="0" smtClean="0"/>
              <a:t>Support Options</a:t>
            </a:r>
          </a:p>
          <a:p>
            <a:r>
              <a:rPr lang="en-US" dirty="0" smtClean="0"/>
              <a:t>Interoperability </a:t>
            </a:r>
          </a:p>
          <a:p>
            <a:r>
              <a:rPr lang="en-US" dirty="0" smtClean="0"/>
              <a:t>Code Coverage Tools</a:t>
            </a:r>
          </a:p>
          <a:p>
            <a:endParaRPr lang="en-US" dirty="0" smtClean="0"/>
          </a:p>
          <a:p>
            <a:endParaRPr lang="en-US" dirty="0" smtClean="0"/>
          </a:p>
        </p:txBody>
      </p:sp>
      <p:sp>
        <p:nvSpPr>
          <p:cNvPr id="2" name="Title 1"/>
          <p:cNvSpPr>
            <a:spLocks noGrp="1"/>
          </p:cNvSpPr>
          <p:nvPr>
            <p:ph type="title"/>
          </p:nvPr>
        </p:nvSpPr>
        <p:spPr/>
        <p:txBody>
          <a:bodyPr/>
          <a:lstStyle/>
          <a:p>
            <a:r>
              <a:rPr lang="en-US" smtClean="0"/>
              <a:t>FOSS Advantages</a:t>
            </a:r>
            <a:endParaRPr lang="en-US" dirty="0"/>
          </a:p>
        </p:txBody>
      </p:sp>
    </p:spTree>
    <p:custDataLst>
      <p:tags r:id="rId1"/>
    </p:custDataLst>
    <p:extLst>
      <p:ext uri="{BB962C8B-B14F-4D97-AF65-F5344CB8AC3E}">
        <p14:creationId xmlns:p14="http://schemas.microsoft.com/office/powerpoint/2010/main" val="38675934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C0AB285-F562-4FF5-BD33-659C314DA2F3}" type="slidenum">
              <a:rPr lang="en-US" smtClean="0"/>
              <a:pPr/>
              <a:t>5</a:t>
            </a:fld>
            <a:endParaRPr lang="en-US"/>
          </a:p>
        </p:txBody>
      </p:sp>
      <p:sp>
        <p:nvSpPr>
          <p:cNvPr id="38" name="Footer Placeholder 37"/>
          <p:cNvSpPr>
            <a:spLocks noGrp="1"/>
          </p:cNvSpPr>
          <p:nvPr>
            <p:ph type="ftr" sz="quarter" idx="11"/>
          </p:nvPr>
        </p:nvSpPr>
        <p:spPr/>
        <p:txBody>
          <a:bodyPr/>
          <a:lstStyle/>
          <a:p>
            <a:r>
              <a:rPr lang="en-US" dirty="0" smtClean="0"/>
              <a:t>Systems Design</a:t>
            </a:r>
          </a:p>
        </p:txBody>
      </p:sp>
      <p:sp>
        <p:nvSpPr>
          <p:cNvPr id="5" name="Title 4"/>
          <p:cNvSpPr>
            <a:spLocks noGrp="1"/>
          </p:cNvSpPr>
          <p:nvPr>
            <p:ph type="title"/>
          </p:nvPr>
        </p:nvSpPr>
        <p:spPr/>
        <p:txBody>
          <a:bodyPr/>
          <a:lstStyle/>
          <a:p>
            <a:r>
              <a:rPr lang="en-US" smtClean="0"/>
              <a:t>Design Practices</a:t>
            </a:r>
            <a:endParaRPr lang="en-US" dirty="0"/>
          </a:p>
        </p:txBody>
      </p:sp>
      <p:pic>
        <p:nvPicPr>
          <p:cNvPr id="4" name="Picture 3" descr="Design practices." title="Design practice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192" y="801624"/>
            <a:ext cx="9119616" cy="5254752"/>
          </a:xfrm>
          <a:prstGeom prst="rect">
            <a:avLst/>
          </a:prstGeom>
        </p:spPr>
      </p:pic>
    </p:spTree>
    <p:custDataLst>
      <p:tags r:id="rId1"/>
    </p:custDataLst>
    <p:extLst>
      <p:ext uri="{BB962C8B-B14F-4D97-AF65-F5344CB8AC3E}">
        <p14:creationId xmlns:p14="http://schemas.microsoft.com/office/powerpoint/2010/main" val="37693143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0C0AB285-F562-4FF5-BD33-659C314DA2F3}" type="slidenum">
              <a:rPr lang="en-US" smtClean="0"/>
              <a:pPr/>
              <a:t>50</a:t>
            </a:fld>
            <a:endParaRPr lang="en-US"/>
          </a:p>
        </p:txBody>
      </p:sp>
      <p:sp>
        <p:nvSpPr>
          <p:cNvPr id="6" name="Footer Placeholder 5"/>
          <p:cNvSpPr>
            <a:spLocks noGrp="1"/>
          </p:cNvSpPr>
          <p:nvPr>
            <p:ph type="ftr" sz="quarter" idx="11"/>
          </p:nvPr>
        </p:nvSpPr>
        <p:spPr/>
        <p:txBody>
          <a:bodyPr/>
          <a:lstStyle/>
          <a:p>
            <a:r>
              <a:rPr lang="en-US" smtClean="0"/>
              <a:t>Systems Design</a:t>
            </a:r>
            <a:endParaRPr lang="en-US" dirty="0" smtClean="0"/>
          </a:p>
        </p:txBody>
      </p:sp>
      <p:sp>
        <p:nvSpPr>
          <p:cNvPr id="10243" name="Rectangle 2"/>
          <p:cNvSpPr>
            <a:spLocks noGrp="1" noChangeArrowheads="1"/>
          </p:cNvSpPr>
          <p:nvPr>
            <p:ph idx="1"/>
          </p:nvPr>
        </p:nvSpPr>
        <p:spPr/>
        <p:txBody>
          <a:bodyPr>
            <a:normAutofit fontScale="92500"/>
          </a:bodyPr>
          <a:lstStyle/>
          <a:p>
            <a:r>
              <a:rPr lang="en-US" dirty="0" smtClean="0"/>
              <a:t>Security (also a Advantage)</a:t>
            </a:r>
          </a:p>
          <a:p>
            <a:r>
              <a:rPr lang="en-US" dirty="0" smtClean="0"/>
              <a:t>Probably not optimized for the functions you need performed.</a:t>
            </a:r>
          </a:p>
          <a:p>
            <a:r>
              <a:rPr lang="en-US" dirty="0" smtClean="0"/>
              <a:t>May require sophisticated professional guidance on licensing issues</a:t>
            </a:r>
          </a:p>
          <a:p>
            <a:r>
              <a:rPr lang="en-US" dirty="0" smtClean="0"/>
              <a:t>May have little documentation</a:t>
            </a:r>
          </a:p>
          <a:p>
            <a:r>
              <a:rPr lang="en-US" dirty="0" smtClean="0"/>
              <a:t>“Hidden” costs</a:t>
            </a:r>
          </a:p>
          <a:p>
            <a:pPr lvl="1"/>
            <a:r>
              <a:rPr lang="en-US" dirty="0" smtClean="0"/>
              <a:t>Hosting, training, etc.</a:t>
            </a:r>
          </a:p>
          <a:p>
            <a:r>
              <a:rPr lang="en-US" dirty="0" smtClean="0"/>
              <a:t>Project longevity/support</a:t>
            </a:r>
          </a:p>
          <a:p>
            <a:pPr lvl="1"/>
            <a:r>
              <a:rPr lang="en-US" dirty="0" smtClean="0"/>
              <a:t>Developers could lose interest </a:t>
            </a:r>
            <a:br>
              <a:rPr lang="en-US" dirty="0" smtClean="0"/>
            </a:br>
            <a:r>
              <a:rPr lang="en-US" dirty="0" smtClean="0"/>
              <a:t>and leave</a:t>
            </a:r>
          </a:p>
          <a:p>
            <a:r>
              <a:rPr lang="en-US" dirty="0" smtClean="0"/>
              <a:t>No one is obligated to help you</a:t>
            </a:r>
          </a:p>
        </p:txBody>
      </p:sp>
      <p:sp>
        <p:nvSpPr>
          <p:cNvPr id="10242" name="Rectangle 1"/>
          <p:cNvSpPr>
            <a:spLocks noGrp="1" noChangeArrowheads="1"/>
          </p:cNvSpPr>
          <p:nvPr>
            <p:ph type="title"/>
          </p:nvPr>
        </p:nvSpPr>
        <p:spPr/>
        <p:txBody>
          <a:bodyPr/>
          <a:lstStyle/>
          <a:p>
            <a:r>
              <a:rPr lang="en-US" smtClean="0"/>
              <a:t>FOSS Disadvantages</a:t>
            </a:r>
            <a:endParaRPr lang="en-US" dirty="0" smtClean="0"/>
          </a:p>
        </p:txBody>
      </p:sp>
    </p:spTree>
    <p:custDataLst>
      <p:tags r:id="rId1"/>
    </p:custDataLst>
    <p:extLst>
      <p:ext uri="{BB962C8B-B14F-4D97-AF65-F5344CB8AC3E}">
        <p14:creationId xmlns:p14="http://schemas.microsoft.com/office/powerpoint/2010/main" val="4053769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C0AB285-F562-4FF5-BD33-659C314DA2F3}" type="slidenum">
              <a:rPr lang="en-US" smtClean="0"/>
              <a:pPr/>
              <a:t>51</a:t>
            </a:fld>
            <a:endParaRPr lang="en-US"/>
          </a:p>
        </p:txBody>
      </p:sp>
      <p:sp>
        <p:nvSpPr>
          <p:cNvPr id="12" name="Footer Placeholder 11"/>
          <p:cNvSpPr>
            <a:spLocks noGrp="1"/>
          </p:cNvSpPr>
          <p:nvPr>
            <p:ph type="ftr" sz="quarter" idx="11"/>
          </p:nvPr>
        </p:nvSpPr>
        <p:spPr/>
        <p:txBody>
          <a:bodyPr/>
          <a:lstStyle/>
          <a:p>
            <a:r>
              <a:rPr lang="en-US" smtClean="0"/>
              <a:t>Systems Design</a:t>
            </a:r>
            <a:endParaRPr lang="en-US" dirty="0" smtClean="0"/>
          </a:p>
        </p:txBody>
      </p:sp>
      <p:grpSp>
        <p:nvGrpSpPr>
          <p:cNvPr id="8" name="Group 7" descr="Pictures of Open Source, GOTS and FOSS" title="Pictures of Open Source, GOTS and FOSS"/>
          <p:cNvGrpSpPr/>
          <p:nvPr/>
        </p:nvGrpSpPr>
        <p:grpSpPr>
          <a:xfrm>
            <a:off x="914400" y="1439749"/>
            <a:ext cx="7680325" cy="4726126"/>
            <a:chOff x="914400" y="1439749"/>
            <a:chExt cx="7680325" cy="4726126"/>
          </a:xfrm>
        </p:grpSpPr>
        <p:pic>
          <p:nvPicPr>
            <p:cNvPr id="5" name="Picture 4" title="COTS - Commercial Off the Shelf  cover image"/>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08775" y="3200400"/>
              <a:ext cx="1885950" cy="2419350"/>
            </a:xfrm>
            <a:prstGeom prst="rect">
              <a:avLst/>
            </a:prstGeom>
          </p:spPr>
        </p:pic>
        <p:pic>
          <p:nvPicPr>
            <p:cNvPr id="6" name="Picture 5" title="Open Source Software collage"/>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14400" y="4410075"/>
              <a:ext cx="3457575" cy="1755800"/>
            </a:xfrm>
            <a:prstGeom prst="rect">
              <a:avLst/>
            </a:prstGeom>
          </p:spPr>
        </p:pic>
        <p:pic>
          <p:nvPicPr>
            <p:cNvPr id="7" name="Picture 6" title="Freeware image"/>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581400" y="1439749"/>
              <a:ext cx="2657475" cy="1724025"/>
            </a:xfrm>
            <a:prstGeom prst="rect">
              <a:avLst/>
            </a:prstGeom>
          </p:spPr>
        </p:pic>
      </p:grpSp>
      <p:sp>
        <p:nvSpPr>
          <p:cNvPr id="3" name="Content Placeholder 2"/>
          <p:cNvSpPr>
            <a:spLocks noGrp="1"/>
          </p:cNvSpPr>
          <p:nvPr>
            <p:ph idx="1"/>
          </p:nvPr>
        </p:nvSpPr>
        <p:spPr/>
        <p:txBody>
          <a:bodyPr/>
          <a:lstStyle/>
          <a:p>
            <a:r>
              <a:rPr lang="en-US" dirty="0" smtClean="0"/>
              <a:t>COTS</a:t>
            </a:r>
          </a:p>
          <a:p>
            <a:r>
              <a:rPr lang="en-US" dirty="0" smtClean="0"/>
              <a:t>GOTS</a:t>
            </a:r>
          </a:p>
          <a:p>
            <a:r>
              <a:rPr lang="en-US" dirty="0" smtClean="0"/>
              <a:t>FOSS</a:t>
            </a:r>
          </a:p>
          <a:p>
            <a:r>
              <a:rPr lang="en-US" dirty="0" smtClean="0"/>
              <a:t>Freeware </a:t>
            </a:r>
            <a:endParaRPr lang="en-US" dirty="0"/>
          </a:p>
        </p:txBody>
      </p:sp>
      <p:sp>
        <p:nvSpPr>
          <p:cNvPr id="2" name="Title 1"/>
          <p:cNvSpPr>
            <a:spLocks noGrp="1"/>
          </p:cNvSpPr>
          <p:nvPr>
            <p:ph type="title"/>
          </p:nvPr>
        </p:nvSpPr>
        <p:spPr/>
        <p:txBody>
          <a:bodyPr/>
          <a:lstStyle/>
          <a:p>
            <a:r>
              <a:rPr lang="en-US" smtClean="0"/>
              <a:t>What's the difference?</a:t>
            </a:r>
            <a:endParaRPr lang="en-US" dirty="0"/>
          </a:p>
        </p:txBody>
      </p:sp>
    </p:spTree>
    <p:custDataLst>
      <p:tags r:id="rId1"/>
    </p:custDataLst>
    <p:extLst>
      <p:ext uri="{BB962C8B-B14F-4D97-AF65-F5344CB8AC3E}">
        <p14:creationId xmlns:p14="http://schemas.microsoft.com/office/powerpoint/2010/main" val="22432598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6105AA26-CC70-4E01-AC2D-AF066151D5E6}" type="slidenum">
              <a:rPr lang="en-US" smtClean="0"/>
              <a:pPr/>
              <a:t>52</a:t>
            </a:fld>
            <a:endParaRPr lang="en-US" dirty="0"/>
          </a:p>
        </p:txBody>
      </p:sp>
      <p:sp>
        <p:nvSpPr>
          <p:cNvPr id="4" name="Footer Placeholder 3"/>
          <p:cNvSpPr>
            <a:spLocks noGrp="1"/>
          </p:cNvSpPr>
          <p:nvPr>
            <p:ph type="ftr" sz="quarter" idx="11"/>
          </p:nvPr>
        </p:nvSpPr>
        <p:spPr/>
        <p:txBody>
          <a:bodyPr/>
          <a:lstStyle/>
          <a:p>
            <a:r>
              <a:rPr lang="en-US" dirty="0" smtClean="0"/>
              <a:t>Systems Design</a:t>
            </a:r>
            <a:endParaRPr lang="en-US" dirty="0"/>
          </a:p>
        </p:txBody>
      </p:sp>
      <p:sp>
        <p:nvSpPr>
          <p:cNvPr id="25" name="TextBox 24" descr="DAG Chapter 4 Systems Engineering Design Considerations&#10;" title="Banner"/>
          <p:cNvSpPr txBox="1"/>
          <p:nvPr/>
        </p:nvSpPr>
        <p:spPr>
          <a:xfrm>
            <a:off x="332014" y="6111937"/>
            <a:ext cx="6391493" cy="369332"/>
          </a:xfrm>
          <a:prstGeom prst="rect">
            <a:avLst/>
          </a:prstGeom>
          <a:noFill/>
        </p:spPr>
        <p:txBody>
          <a:bodyPr wrap="none" rtlCol="0">
            <a:spAutoFit/>
          </a:bodyPr>
          <a:lstStyle/>
          <a:p>
            <a:r>
              <a:rPr lang="en-US" dirty="0" smtClean="0">
                <a:hlinkClick r:id="rId4"/>
              </a:rPr>
              <a:t>DAG Chapter 4 Systems Engineering Design Considerations</a:t>
            </a:r>
            <a:endParaRPr lang="en-US" dirty="0"/>
          </a:p>
        </p:txBody>
      </p:sp>
      <p:sp>
        <p:nvSpPr>
          <p:cNvPr id="2" name="Content Placeholder 1"/>
          <p:cNvSpPr>
            <a:spLocks noGrp="1"/>
          </p:cNvSpPr>
          <p:nvPr>
            <p:ph idx="1"/>
          </p:nvPr>
        </p:nvSpPr>
        <p:spPr/>
        <p:txBody>
          <a:bodyPr>
            <a:normAutofit fontScale="92500" lnSpcReduction="10000"/>
          </a:bodyPr>
          <a:lstStyle/>
          <a:p>
            <a:r>
              <a:rPr lang="en-US" dirty="0"/>
              <a:t>Software Configuration Management</a:t>
            </a:r>
          </a:p>
          <a:p>
            <a:r>
              <a:rPr lang="en-US" dirty="0"/>
              <a:t>Interface Management</a:t>
            </a:r>
          </a:p>
          <a:p>
            <a:r>
              <a:rPr lang="en-US" dirty="0"/>
              <a:t>Software Safety</a:t>
            </a:r>
          </a:p>
          <a:p>
            <a:r>
              <a:rPr lang="en-US" dirty="0"/>
              <a:t>Open Systems </a:t>
            </a:r>
            <a:r>
              <a:rPr lang="en-US" dirty="0" smtClean="0"/>
              <a:t>Approach                                                      (</a:t>
            </a:r>
            <a:r>
              <a:rPr lang="en-US" dirty="0"/>
              <a:t>OSA)</a:t>
            </a:r>
          </a:p>
          <a:p>
            <a:r>
              <a:rPr lang="en-US" dirty="0"/>
              <a:t>Open Source  </a:t>
            </a:r>
            <a:r>
              <a:rPr lang="en-US" dirty="0" smtClean="0"/>
              <a:t>Software</a:t>
            </a:r>
            <a:endParaRPr lang="en-US" dirty="0"/>
          </a:p>
          <a:p>
            <a:r>
              <a:rPr lang="en-US" sz="3600" dirty="0"/>
              <a:t>Data </a:t>
            </a:r>
            <a:r>
              <a:rPr lang="en-US" sz="3600" dirty="0" smtClean="0"/>
              <a:t>                                               Management</a:t>
            </a:r>
            <a:endParaRPr lang="en-US" sz="3600" dirty="0"/>
          </a:p>
          <a:p>
            <a:r>
              <a:rPr lang="en-US" dirty="0"/>
              <a:t>Accessibility</a:t>
            </a:r>
          </a:p>
          <a:p>
            <a:r>
              <a:rPr lang="en-US" dirty="0" smtClean="0"/>
              <a:t>Spectrum Management</a:t>
            </a:r>
          </a:p>
          <a:p>
            <a:r>
              <a:rPr lang="en-US" dirty="0" smtClean="0"/>
              <a:t>Design Practices Exercise</a:t>
            </a:r>
          </a:p>
          <a:p>
            <a:endParaRPr lang="en-US" dirty="0"/>
          </a:p>
        </p:txBody>
      </p:sp>
      <p:sp>
        <p:nvSpPr>
          <p:cNvPr id="3" name="Title 2"/>
          <p:cNvSpPr>
            <a:spLocks noGrp="1"/>
          </p:cNvSpPr>
          <p:nvPr>
            <p:ph type="title"/>
          </p:nvPr>
        </p:nvSpPr>
        <p:spPr/>
        <p:txBody>
          <a:bodyPr/>
          <a:lstStyle/>
          <a:p>
            <a:r>
              <a:rPr lang="en-US" dirty="0"/>
              <a:t>Lesson </a:t>
            </a:r>
            <a:r>
              <a:rPr lang="en-US" dirty="0" smtClean="0"/>
              <a:t>Plan Status</a:t>
            </a:r>
            <a:endParaRPr lang="en-US" dirty="0"/>
          </a:p>
        </p:txBody>
      </p:sp>
    </p:spTree>
    <p:custDataLst>
      <p:tags r:id="rId1"/>
    </p:custDataLst>
    <p:extLst>
      <p:ext uri="{BB962C8B-B14F-4D97-AF65-F5344CB8AC3E}">
        <p14:creationId xmlns:p14="http://schemas.microsoft.com/office/powerpoint/2010/main" val="398354568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C0AB285-F562-4FF5-BD33-659C314DA2F3}" type="slidenum">
              <a:rPr lang="en-US" smtClean="0"/>
              <a:pPr/>
              <a:t>53</a:t>
            </a:fld>
            <a:endParaRPr lang="en-US"/>
          </a:p>
        </p:txBody>
      </p:sp>
      <p:sp>
        <p:nvSpPr>
          <p:cNvPr id="7" name="Footer Placeholder 6"/>
          <p:cNvSpPr>
            <a:spLocks noGrp="1"/>
          </p:cNvSpPr>
          <p:nvPr>
            <p:ph type="ftr" sz="quarter" idx="11"/>
          </p:nvPr>
        </p:nvSpPr>
        <p:spPr/>
        <p:txBody>
          <a:bodyPr/>
          <a:lstStyle/>
          <a:p>
            <a:r>
              <a:rPr lang="en-US" smtClean="0"/>
              <a:t>Systems Design</a:t>
            </a:r>
            <a:endParaRPr lang="en-US" dirty="0" smtClean="0"/>
          </a:p>
        </p:txBody>
      </p:sp>
      <p:sp>
        <p:nvSpPr>
          <p:cNvPr id="3" name="Content Placeholder 2"/>
          <p:cNvSpPr>
            <a:spLocks noGrp="1"/>
          </p:cNvSpPr>
          <p:nvPr>
            <p:ph idx="1"/>
          </p:nvPr>
        </p:nvSpPr>
        <p:spPr/>
        <p:txBody>
          <a:bodyPr>
            <a:normAutofit fontScale="92500" lnSpcReduction="20000"/>
          </a:bodyPr>
          <a:lstStyle/>
          <a:p>
            <a:r>
              <a:rPr lang="en-US" b="1" u="sng" dirty="0" smtClean="0"/>
              <a:t>Definition</a:t>
            </a:r>
            <a:r>
              <a:rPr lang="en-US" dirty="0" smtClean="0"/>
              <a:t> </a:t>
            </a:r>
          </a:p>
          <a:p>
            <a:pPr lvl="1"/>
            <a:r>
              <a:rPr lang="en-US" dirty="0" smtClean="0"/>
              <a:t>The process of applying policies, procedures, and tools for the identification and control of data requirements, for assuring the adequacy of data and for facilitating the timely, economical acquisition and availability of data, including digital delivery or access. In simple terms, DM is the process for the acquisition of data (access or delivery) through contractual vehicles, so that data is available for use by authorized users. The type of data to which this applies includes research and development, acquisition, and logistics information.</a:t>
            </a:r>
          </a:p>
          <a:p>
            <a:r>
              <a:rPr lang="en-US" dirty="0" smtClean="0"/>
              <a:t>Critical to the process of system design and development.  </a:t>
            </a:r>
          </a:p>
          <a:p>
            <a:r>
              <a:rPr lang="en-US" dirty="0" smtClean="0"/>
              <a:t>Data management and standardization reduces the cost, complexity, and overall level of resources expended on the development of software and computer system data components</a:t>
            </a:r>
            <a:endParaRPr lang="en-US" dirty="0"/>
          </a:p>
        </p:txBody>
      </p:sp>
      <p:sp>
        <p:nvSpPr>
          <p:cNvPr id="33794" name="Title 1"/>
          <p:cNvSpPr>
            <a:spLocks noGrp="1"/>
          </p:cNvSpPr>
          <p:nvPr>
            <p:ph type="title"/>
          </p:nvPr>
        </p:nvSpPr>
        <p:spPr/>
        <p:txBody>
          <a:bodyPr/>
          <a:lstStyle/>
          <a:p>
            <a:r>
              <a:rPr lang="en-US" smtClean="0"/>
              <a:t>Data Management</a:t>
            </a:r>
          </a:p>
        </p:txBody>
      </p:sp>
    </p:spTree>
    <p:custDataLst>
      <p:tags r:id="rId1"/>
    </p:custDataLst>
    <p:extLst>
      <p:ext uri="{BB962C8B-B14F-4D97-AF65-F5344CB8AC3E}">
        <p14:creationId xmlns:p14="http://schemas.microsoft.com/office/powerpoint/2010/main" val="10554848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C0AB285-F562-4FF5-BD33-659C314DA2F3}" type="slidenum">
              <a:rPr lang="en-US" smtClean="0"/>
              <a:pPr/>
              <a:t>54</a:t>
            </a:fld>
            <a:endParaRPr lang="en-US"/>
          </a:p>
        </p:txBody>
      </p:sp>
      <p:sp>
        <p:nvSpPr>
          <p:cNvPr id="5" name="Footer Placeholder 4"/>
          <p:cNvSpPr>
            <a:spLocks noGrp="1"/>
          </p:cNvSpPr>
          <p:nvPr>
            <p:ph type="ftr" sz="quarter" idx="11"/>
          </p:nvPr>
        </p:nvSpPr>
        <p:spPr/>
        <p:txBody>
          <a:bodyPr/>
          <a:lstStyle/>
          <a:p>
            <a:r>
              <a:rPr lang="en-US" smtClean="0"/>
              <a:t>Systems Design</a:t>
            </a:r>
            <a:endParaRPr lang="en-US" dirty="0" smtClean="0"/>
          </a:p>
        </p:txBody>
      </p:sp>
      <p:sp>
        <p:nvSpPr>
          <p:cNvPr id="4" name="TextBox 3"/>
          <p:cNvSpPr txBox="1"/>
          <p:nvPr/>
        </p:nvSpPr>
        <p:spPr>
          <a:xfrm>
            <a:off x="685800" y="6024146"/>
            <a:ext cx="7924800" cy="338554"/>
          </a:xfrm>
          <a:prstGeom prst="rect">
            <a:avLst/>
          </a:prstGeom>
          <a:solidFill>
            <a:schemeClr val="accent3">
              <a:lumMod val="20000"/>
              <a:lumOff val="80000"/>
            </a:schemeClr>
          </a:solidFill>
        </p:spPr>
        <p:txBody>
          <a:bodyPr>
            <a:spAutoFit/>
          </a:bodyPr>
          <a:lstStyle/>
          <a:p>
            <a:pPr>
              <a:defRPr/>
            </a:pPr>
            <a:r>
              <a:rPr lang="en-US" sz="1600" b="1" dirty="0"/>
              <a:t>Source: Acquisition Data Management: </a:t>
            </a:r>
            <a:r>
              <a:rPr lang="en-US" sz="1600" b="1" dirty="0" smtClean="0"/>
              <a:t>Body of Knowledge (acc.dau.mil)</a:t>
            </a:r>
            <a:endParaRPr lang="en-US" sz="1600" b="1" dirty="0"/>
          </a:p>
        </p:txBody>
      </p:sp>
      <p:sp>
        <p:nvSpPr>
          <p:cNvPr id="3" name="Content Placeholder 2"/>
          <p:cNvSpPr>
            <a:spLocks noGrp="1"/>
          </p:cNvSpPr>
          <p:nvPr>
            <p:ph idx="1"/>
          </p:nvPr>
        </p:nvSpPr>
        <p:spPr/>
        <p:txBody>
          <a:bodyPr>
            <a:normAutofit lnSpcReduction="10000"/>
          </a:bodyPr>
          <a:lstStyle/>
          <a:p>
            <a:pPr>
              <a:defRPr/>
            </a:pPr>
            <a:r>
              <a:rPr lang="en-US" sz="1700" dirty="0" smtClean="0"/>
              <a:t>Data rights refer to intellectual property regarding the use of the data developed, accessed, and/or delivered under a Government contract. </a:t>
            </a:r>
          </a:p>
          <a:p>
            <a:pPr>
              <a:defRPr/>
            </a:pPr>
            <a:r>
              <a:rPr lang="en-US" sz="1700" dirty="0" smtClean="0"/>
              <a:t>Involve proprietary, restrictive, Government purpose, unlimited, limited, and may include patents, copyrights, and other data right provisions. </a:t>
            </a:r>
          </a:p>
          <a:p>
            <a:pPr>
              <a:defRPr/>
            </a:pPr>
            <a:r>
              <a:rPr lang="en-US" sz="1700" dirty="0" smtClean="0"/>
              <a:t>Necessary in the determination of release, duplication, and disclosure of technical data. </a:t>
            </a:r>
          </a:p>
          <a:p>
            <a:pPr>
              <a:defRPr/>
            </a:pPr>
            <a:r>
              <a:rPr lang="en-US" sz="1700" dirty="0" smtClean="0"/>
              <a:t>Data rights are generally determined by whose money is used in the development of the data. </a:t>
            </a:r>
          </a:p>
          <a:p>
            <a:pPr lvl="1">
              <a:defRPr/>
            </a:pPr>
            <a:r>
              <a:rPr lang="en-US" sz="1400" dirty="0" smtClean="0">
                <a:ea typeface="+mn-ea"/>
                <a:cs typeface="+mn-cs"/>
              </a:rPr>
              <a:t>If the data is developed with Government funding, then the Government has the right to access and receive the data with unlimited rights. </a:t>
            </a:r>
          </a:p>
          <a:p>
            <a:pPr lvl="1">
              <a:defRPr/>
            </a:pPr>
            <a:r>
              <a:rPr lang="en-US" sz="1400" dirty="0" smtClean="0">
                <a:ea typeface="+mn-ea"/>
                <a:cs typeface="+mn-cs"/>
              </a:rPr>
              <a:t>If data is developed with private sector funding, the Government, generally, will be allowed Government Purpose Rights.</a:t>
            </a:r>
          </a:p>
          <a:p>
            <a:pPr>
              <a:defRPr/>
            </a:pPr>
            <a:r>
              <a:rPr lang="en-US" sz="1700" dirty="0" smtClean="0"/>
              <a:t>The FAR 52.227 and DFARS 252.227 and other related sections set forth the policies, procedures, and implementing instructions relating to the requirements for the acquisition of technical data and computer software. </a:t>
            </a:r>
          </a:p>
          <a:p>
            <a:pPr>
              <a:defRPr/>
            </a:pPr>
            <a:r>
              <a:rPr lang="en-US" sz="1700" dirty="0" smtClean="0"/>
              <a:t>The Government should review the validity of any asserted restriction on technical data under a contract before acceptance of the data, but not later than three years after data delivery or final payment, whichever is later.</a:t>
            </a:r>
            <a:endParaRPr lang="en-US" sz="1700" dirty="0"/>
          </a:p>
        </p:txBody>
      </p:sp>
      <p:sp>
        <p:nvSpPr>
          <p:cNvPr id="37890" name="Title 1"/>
          <p:cNvSpPr>
            <a:spLocks noGrp="1"/>
          </p:cNvSpPr>
          <p:nvPr>
            <p:ph type="title"/>
          </p:nvPr>
        </p:nvSpPr>
        <p:spPr/>
        <p:txBody>
          <a:bodyPr>
            <a:normAutofit/>
          </a:bodyPr>
          <a:lstStyle/>
          <a:p>
            <a:r>
              <a:rPr lang="en-US" smtClean="0"/>
              <a:t>Software Development and Data Rights</a:t>
            </a:r>
          </a:p>
        </p:txBody>
      </p:sp>
    </p:spTree>
    <p:custDataLst>
      <p:tags r:id="rId1"/>
    </p:custDataLst>
    <p:extLst>
      <p:ext uri="{BB962C8B-B14F-4D97-AF65-F5344CB8AC3E}">
        <p14:creationId xmlns:p14="http://schemas.microsoft.com/office/powerpoint/2010/main" val="15018667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C0AB285-F562-4FF5-BD33-659C314DA2F3}" type="slidenum">
              <a:rPr lang="en-US" smtClean="0"/>
              <a:pPr/>
              <a:t>55</a:t>
            </a:fld>
            <a:endParaRPr lang="en-US"/>
          </a:p>
        </p:txBody>
      </p:sp>
      <p:sp>
        <p:nvSpPr>
          <p:cNvPr id="7" name="Footer Placeholder 6"/>
          <p:cNvSpPr>
            <a:spLocks noGrp="1"/>
          </p:cNvSpPr>
          <p:nvPr>
            <p:ph type="ftr" sz="quarter" idx="11"/>
          </p:nvPr>
        </p:nvSpPr>
        <p:spPr/>
        <p:txBody>
          <a:bodyPr/>
          <a:lstStyle/>
          <a:p>
            <a:r>
              <a:rPr lang="en-US" dirty="0" smtClean="0"/>
              <a:t>Systems Design</a:t>
            </a:r>
          </a:p>
        </p:txBody>
      </p:sp>
      <p:sp>
        <p:nvSpPr>
          <p:cNvPr id="34819" name="Content Placeholder 2"/>
          <p:cNvSpPr>
            <a:spLocks noGrp="1"/>
          </p:cNvSpPr>
          <p:nvPr>
            <p:ph idx="1"/>
          </p:nvPr>
        </p:nvSpPr>
        <p:spPr>
          <a:xfrm>
            <a:off x="457200" y="1508918"/>
            <a:ext cx="8229600" cy="4525963"/>
          </a:xfrm>
        </p:spPr>
        <p:txBody>
          <a:bodyPr>
            <a:normAutofit fontScale="70000" lnSpcReduction="20000"/>
          </a:bodyPr>
          <a:lstStyle/>
          <a:p>
            <a:r>
              <a:rPr lang="en-US" dirty="0" smtClean="0"/>
              <a:t>Data is an essential enabler of network-centric warfare (NCW) and shall be made </a:t>
            </a:r>
            <a:r>
              <a:rPr lang="en-US" b="1" dirty="0" smtClean="0"/>
              <a:t>visible</a:t>
            </a:r>
            <a:r>
              <a:rPr lang="en-US" dirty="0" smtClean="0"/>
              <a:t>, </a:t>
            </a:r>
            <a:r>
              <a:rPr lang="en-US" b="1" dirty="0" smtClean="0"/>
              <a:t>accessible</a:t>
            </a:r>
            <a:r>
              <a:rPr lang="en-US" dirty="0" smtClean="0"/>
              <a:t>, and </a:t>
            </a:r>
            <a:r>
              <a:rPr lang="en-US" b="1" dirty="0" smtClean="0"/>
              <a:t>understandable</a:t>
            </a:r>
            <a:r>
              <a:rPr lang="en-US" dirty="0" smtClean="0"/>
              <a:t> …</a:t>
            </a:r>
          </a:p>
          <a:p>
            <a:r>
              <a:rPr lang="en-US" dirty="0" smtClean="0"/>
              <a:t>Data assets shall be made </a:t>
            </a:r>
            <a:r>
              <a:rPr lang="en-US" b="1" dirty="0" smtClean="0"/>
              <a:t>visible</a:t>
            </a:r>
            <a:r>
              <a:rPr lang="en-US" dirty="0" smtClean="0"/>
              <a:t> by creating and associating metadata (“tagging”) …</a:t>
            </a:r>
          </a:p>
          <a:p>
            <a:r>
              <a:rPr lang="en-US" dirty="0" smtClean="0"/>
              <a:t>Data assets shall be made </a:t>
            </a:r>
            <a:r>
              <a:rPr lang="en-US" b="1" dirty="0" smtClean="0"/>
              <a:t>accessible</a:t>
            </a:r>
            <a:r>
              <a:rPr lang="en-US" dirty="0" smtClean="0"/>
              <a:t> by making data available in shared spaces. </a:t>
            </a:r>
          </a:p>
          <a:p>
            <a:r>
              <a:rPr lang="en-US" dirty="0" smtClean="0"/>
              <a:t>Data assets shall be made </a:t>
            </a:r>
            <a:r>
              <a:rPr lang="en-US" b="1" dirty="0" smtClean="0"/>
              <a:t>understandable</a:t>
            </a:r>
            <a:r>
              <a:rPr lang="en-US" dirty="0" smtClean="0"/>
              <a:t> by publishing associated semantic and structural metadata in a federated DoD metadata registry</a:t>
            </a:r>
          </a:p>
          <a:p>
            <a:r>
              <a:rPr lang="en-US" dirty="0" smtClean="0"/>
              <a:t>To </a:t>
            </a:r>
            <a:r>
              <a:rPr lang="en-US" b="1" dirty="0" smtClean="0"/>
              <a:t>enable trust</a:t>
            </a:r>
            <a:r>
              <a:rPr lang="en-US" dirty="0" smtClean="0"/>
              <a:t>, data assets shall have associated information assurance and security metadata, and an authoritative source … shall be identified …</a:t>
            </a:r>
          </a:p>
          <a:p>
            <a:r>
              <a:rPr lang="en-US" dirty="0" smtClean="0"/>
              <a:t>Data </a:t>
            </a:r>
            <a:r>
              <a:rPr lang="en-US" u="sng" dirty="0" smtClean="0"/>
              <a:t>i</a:t>
            </a:r>
            <a:r>
              <a:rPr lang="en-US" b="1" u="sng" dirty="0" smtClean="0"/>
              <a:t>nteroperability</a:t>
            </a:r>
            <a:r>
              <a:rPr lang="en-US" dirty="0" smtClean="0"/>
              <a:t> shall be supported by making data assets understandable and by enabling business and mission processes to be reused where possible</a:t>
            </a:r>
          </a:p>
          <a:p>
            <a:r>
              <a:rPr lang="en-US" dirty="0" smtClean="0"/>
              <a:t>Semantic and structural agreements for data sharing shall be promoted through communities (e.g., communities of interest (COIs)), …</a:t>
            </a:r>
          </a:p>
          <a:p>
            <a:r>
              <a:rPr lang="en-US" dirty="0" smtClean="0"/>
              <a:t>Data sharing concepts and practices shall be incorporated into education and awareness training and appropriate DoD processes.</a:t>
            </a:r>
          </a:p>
        </p:txBody>
      </p:sp>
      <p:sp>
        <p:nvSpPr>
          <p:cNvPr id="34818" name="Title 1"/>
          <p:cNvSpPr>
            <a:spLocks noGrp="1"/>
          </p:cNvSpPr>
          <p:nvPr>
            <p:ph type="title"/>
          </p:nvPr>
        </p:nvSpPr>
        <p:spPr/>
        <p:txBody>
          <a:bodyPr/>
          <a:lstStyle/>
          <a:p>
            <a:r>
              <a:rPr lang="en-US" smtClean="0"/>
              <a:t>Data Management Policy</a:t>
            </a:r>
          </a:p>
        </p:txBody>
      </p:sp>
      <p:sp>
        <p:nvSpPr>
          <p:cNvPr id="8" name="TextBox 7"/>
          <p:cNvSpPr txBox="1"/>
          <p:nvPr/>
        </p:nvSpPr>
        <p:spPr>
          <a:xfrm>
            <a:off x="555824" y="5867400"/>
            <a:ext cx="8032351" cy="430887"/>
          </a:xfrm>
          <a:prstGeom prst="rect">
            <a:avLst/>
          </a:prstGeom>
          <a:noFill/>
        </p:spPr>
        <p:txBody>
          <a:bodyPr wrap="square" rtlCol="0">
            <a:spAutoFit/>
          </a:bodyPr>
          <a:lstStyle/>
          <a:p>
            <a:pPr algn="r"/>
            <a:r>
              <a:rPr lang="en-US" sz="1100" b="1" i="1" dirty="0">
                <a:latin typeface="Verdana" pitchFamily="34" charset="0"/>
                <a:ea typeface="Verdana" pitchFamily="34" charset="0"/>
                <a:cs typeface="Verdana" pitchFamily="34" charset="0"/>
              </a:rPr>
              <a:t>Sharing Data, Information, and Information Technology (IT) Services in the Department of Defense August 5, 2013</a:t>
            </a:r>
          </a:p>
        </p:txBody>
      </p:sp>
    </p:spTree>
    <p:custDataLst>
      <p:tags r:id="rId1"/>
    </p:custDataLst>
    <p:extLst>
      <p:ext uri="{BB962C8B-B14F-4D97-AF65-F5344CB8AC3E}">
        <p14:creationId xmlns:p14="http://schemas.microsoft.com/office/powerpoint/2010/main" val="19434287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6105AA26-CC70-4E01-AC2D-AF066151D5E6}" type="slidenum">
              <a:rPr lang="en-US" smtClean="0"/>
              <a:pPr/>
              <a:t>56</a:t>
            </a:fld>
            <a:endParaRPr lang="en-US" dirty="0"/>
          </a:p>
        </p:txBody>
      </p:sp>
      <p:sp>
        <p:nvSpPr>
          <p:cNvPr id="4" name="Footer Placeholder 3"/>
          <p:cNvSpPr>
            <a:spLocks noGrp="1"/>
          </p:cNvSpPr>
          <p:nvPr>
            <p:ph type="ftr" sz="quarter" idx="11"/>
          </p:nvPr>
        </p:nvSpPr>
        <p:spPr/>
        <p:txBody>
          <a:bodyPr/>
          <a:lstStyle/>
          <a:p>
            <a:r>
              <a:rPr lang="en-US" dirty="0" smtClean="0"/>
              <a:t>Systems Design</a:t>
            </a:r>
            <a:endParaRPr lang="en-US" dirty="0"/>
          </a:p>
        </p:txBody>
      </p:sp>
      <p:sp>
        <p:nvSpPr>
          <p:cNvPr id="25" name="TextBox 24" descr="DAG Chapter 4 Systems Engineering Design Considerations&#10;" title="Banner"/>
          <p:cNvSpPr txBox="1"/>
          <p:nvPr/>
        </p:nvSpPr>
        <p:spPr>
          <a:xfrm>
            <a:off x="332014" y="6111937"/>
            <a:ext cx="6391493" cy="369332"/>
          </a:xfrm>
          <a:prstGeom prst="rect">
            <a:avLst/>
          </a:prstGeom>
          <a:noFill/>
        </p:spPr>
        <p:txBody>
          <a:bodyPr wrap="none" rtlCol="0">
            <a:spAutoFit/>
          </a:bodyPr>
          <a:lstStyle/>
          <a:p>
            <a:r>
              <a:rPr lang="en-US" dirty="0" smtClean="0">
                <a:hlinkClick r:id="rId4"/>
              </a:rPr>
              <a:t>DAG Chapter 4 Systems Engineering Design Considerations</a:t>
            </a:r>
            <a:endParaRPr lang="en-US" dirty="0"/>
          </a:p>
        </p:txBody>
      </p:sp>
      <p:sp>
        <p:nvSpPr>
          <p:cNvPr id="2" name="Content Placeholder 1"/>
          <p:cNvSpPr>
            <a:spLocks noGrp="1"/>
          </p:cNvSpPr>
          <p:nvPr>
            <p:ph idx="1"/>
          </p:nvPr>
        </p:nvSpPr>
        <p:spPr/>
        <p:txBody>
          <a:bodyPr>
            <a:normAutofit fontScale="92500" lnSpcReduction="20000"/>
          </a:bodyPr>
          <a:lstStyle/>
          <a:p>
            <a:r>
              <a:rPr lang="en-US" sz="2600" dirty="0"/>
              <a:t>Software Configuration Management</a:t>
            </a:r>
          </a:p>
          <a:p>
            <a:r>
              <a:rPr lang="en-US" sz="2600" dirty="0"/>
              <a:t>Interface Management</a:t>
            </a:r>
          </a:p>
          <a:p>
            <a:r>
              <a:rPr lang="en-US" sz="2600" dirty="0"/>
              <a:t>Software Safety</a:t>
            </a:r>
          </a:p>
          <a:p>
            <a:r>
              <a:rPr lang="en-US" sz="2600" dirty="0"/>
              <a:t>Open Systems </a:t>
            </a:r>
            <a:r>
              <a:rPr lang="en-US" sz="2600" dirty="0" smtClean="0"/>
              <a:t>                                                      Approach                                                                                </a:t>
            </a:r>
            <a:r>
              <a:rPr lang="en-US" sz="2600" dirty="0"/>
              <a:t>(OSA)</a:t>
            </a:r>
          </a:p>
          <a:p>
            <a:r>
              <a:rPr lang="en-US" sz="2600" dirty="0"/>
              <a:t>Open Source  Software</a:t>
            </a:r>
          </a:p>
          <a:p>
            <a:r>
              <a:rPr lang="en-US" sz="2600" dirty="0"/>
              <a:t>Data Management</a:t>
            </a:r>
          </a:p>
          <a:p>
            <a:r>
              <a:rPr lang="en-US" sz="3900" dirty="0"/>
              <a:t>Accessibility</a:t>
            </a:r>
          </a:p>
          <a:p>
            <a:r>
              <a:rPr lang="en-US" sz="2600" dirty="0" smtClean="0"/>
              <a:t>Spectrum Management</a:t>
            </a:r>
            <a:endParaRPr lang="en-US" sz="2600" dirty="0"/>
          </a:p>
          <a:p>
            <a:pPr>
              <a:lnSpc>
                <a:spcPct val="110000"/>
              </a:lnSpc>
            </a:pPr>
            <a:r>
              <a:rPr lang="en-US" sz="2600" dirty="0"/>
              <a:t>Design Practices Exercise</a:t>
            </a:r>
          </a:p>
          <a:p>
            <a:endParaRPr lang="en-US" dirty="0"/>
          </a:p>
        </p:txBody>
      </p:sp>
      <p:sp>
        <p:nvSpPr>
          <p:cNvPr id="3" name="Title 2"/>
          <p:cNvSpPr>
            <a:spLocks noGrp="1"/>
          </p:cNvSpPr>
          <p:nvPr>
            <p:ph type="title"/>
          </p:nvPr>
        </p:nvSpPr>
        <p:spPr/>
        <p:txBody>
          <a:bodyPr/>
          <a:lstStyle/>
          <a:p>
            <a:r>
              <a:rPr lang="en-US" dirty="0" smtClean="0"/>
              <a:t>Lesson </a:t>
            </a:r>
            <a:r>
              <a:rPr lang="en-US" dirty="0"/>
              <a:t>Plan Status</a:t>
            </a:r>
          </a:p>
        </p:txBody>
      </p:sp>
    </p:spTree>
    <p:custDataLst>
      <p:tags r:id="rId1"/>
    </p:custDataLst>
    <p:extLst>
      <p:ext uri="{BB962C8B-B14F-4D97-AF65-F5344CB8AC3E}">
        <p14:creationId xmlns:p14="http://schemas.microsoft.com/office/powerpoint/2010/main" val="296180695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C0AB285-F562-4FF5-BD33-659C314DA2F3}" type="slidenum">
              <a:rPr lang="en-US" smtClean="0"/>
              <a:pPr/>
              <a:t>57</a:t>
            </a:fld>
            <a:endParaRPr lang="en-US"/>
          </a:p>
        </p:txBody>
      </p:sp>
      <p:sp>
        <p:nvSpPr>
          <p:cNvPr id="10" name="Footer Placeholder 9"/>
          <p:cNvSpPr>
            <a:spLocks noGrp="1"/>
          </p:cNvSpPr>
          <p:nvPr>
            <p:ph type="ftr" sz="quarter" idx="11"/>
          </p:nvPr>
        </p:nvSpPr>
        <p:spPr/>
        <p:txBody>
          <a:bodyPr/>
          <a:lstStyle/>
          <a:p>
            <a:r>
              <a:rPr lang="en-US" smtClean="0"/>
              <a:t>Systems Design</a:t>
            </a:r>
            <a:endParaRPr lang="en-US" dirty="0" smtClean="0"/>
          </a:p>
        </p:txBody>
      </p:sp>
      <p:sp>
        <p:nvSpPr>
          <p:cNvPr id="2" name="Title 1"/>
          <p:cNvSpPr>
            <a:spLocks noGrp="1"/>
          </p:cNvSpPr>
          <p:nvPr>
            <p:ph type="title"/>
          </p:nvPr>
        </p:nvSpPr>
        <p:spPr/>
        <p:txBody>
          <a:bodyPr/>
          <a:lstStyle/>
          <a:p>
            <a:r>
              <a:rPr lang="en-US" sz="2800" kern="0" dirty="0" smtClean="0">
                <a:effectLst/>
                <a:latin typeface="Calibri" panose="020F0502020204030204"/>
              </a:rPr>
              <a:t>Section 508 Amendment To The </a:t>
            </a:r>
            <a:br>
              <a:rPr lang="en-US" sz="2800" kern="0" dirty="0" smtClean="0">
                <a:effectLst/>
                <a:latin typeface="Calibri" panose="020F0502020204030204"/>
              </a:rPr>
            </a:br>
            <a:r>
              <a:rPr lang="en-US" sz="2800" kern="0" dirty="0" smtClean="0">
                <a:effectLst/>
                <a:latin typeface="Calibri" panose="020F0502020204030204"/>
              </a:rPr>
              <a:t>Rehabilitation Act Of 1973</a:t>
            </a:r>
            <a:endParaRPr lang="en-US" sz="2800" dirty="0"/>
          </a:p>
        </p:txBody>
      </p:sp>
      <p:sp>
        <p:nvSpPr>
          <p:cNvPr id="9" name="Rectangle 8"/>
          <p:cNvSpPr/>
          <p:nvPr/>
        </p:nvSpPr>
        <p:spPr>
          <a:xfrm>
            <a:off x="152400" y="673924"/>
            <a:ext cx="8991600" cy="5786199"/>
          </a:xfrm>
          <a:prstGeom prst="rect">
            <a:avLst/>
          </a:prstGeom>
        </p:spPr>
        <p:txBody>
          <a:bodyPr wrap="square">
            <a:spAutoFit/>
          </a:bodyPr>
          <a:lstStyle/>
          <a:p>
            <a:pPr algn="ctr">
              <a:defRPr/>
            </a:pPr>
            <a:endParaRPr lang="en-US" sz="2800" b="1" kern="0" dirty="0" smtClean="0">
              <a:solidFill>
                <a:srgbClr val="C00000"/>
              </a:solidFill>
            </a:endParaRPr>
          </a:p>
          <a:p>
            <a:pPr>
              <a:defRPr/>
            </a:pPr>
            <a:endParaRPr lang="en-US" kern="0" dirty="0" smtClean="0">
              <a:solidFill>
                <a:srgbClr val="25112C"/>
              </a:solidFill>
            </a:endParaRPr>
          </a:p>
          <a:p>
            <a:pPr>
              <a:defRPr/>
            </a:pPr>
            <a:r>
              <a:rPr lang="en-US" b="1" kern="0" dirty="0" smtClean="0">
                <a:solidFill>
                  <a:srgbClr val="25112C"/>
                </a:solidFill>
              </a:rPr>
              <a:t>Wha</a:t>
            </a:r>
            <a:r>
              <a:rPr lang="en-US" b="1" kern="0" dirty="0" smtClean="0">
                <a:solidFill>
                  <a:srgbClr val="050207"/>
                </a:solidFill>
              </a:rPr>
              <a:t>t </a:t>
            </a:r>
            <a:r>
              <a:rPr lang="en-US" b="1" kern="0" dirty="0" smtClean="0">
                <a:solidFill>
                  <a:srgbClr val="25112C"/>
                </a:solidFill>
              </a:rPr>
              <a:t>is </a:t>
            </a:r>
            <a:r>
              <a:rPr lang="en-US" b="1" kern="0" dirty="0" smtClean="0">
                <a:solidFill>
                  <a:srgbClr val="050207"/>
                </a:solidFill>
              </a:rPr>
              <a:t>t</a:t>
            </a:r>
            <a:r>
              <a:rPr lang="en-US" b="1" kern="0" dirty="0" smtClean="0">
                <a:solidFill>
                  <a:srgbClr val="25112C"/>
                </a:solidFill>
              </a:rPr>
              <a:t>he p</a:t>
            </a:r>
            <a:r>
              <a:rPr lang="en-US" b="1" kern="0" dirty="0" smtClean="0">
                <a:solidFill>
                  <a:srgbClr val="050207"/>
                </a:solidFill>
              </a:rPr>
              <a:t>u</a:t>
            </a:r>
            <a:r>
              <a:rPr lang="en-US" b="1" kern="0" dirty="0" smtClean="0">
                <a:solidFill>
                  <a:srgbClr val="25112C"/>
                </a:solidFill>
              </a:rPr>
              <a:t>rpo</a:t>
            </a:r>
            <a:r>
              <a:rPr lang="en-US" b="1" kern="0" dirty="0" smtClean="0">
                <a:solidFill>
                  <a:srgbClr val="050207"/>
                </a:solidFill>
              </a:rPr>
              <a:t>s</a:t>
            </a:r>
            <a:r>
              <a:rPr lang="en-US" b="1" kern="0" dirty="0" smtClean="0">
                <a:solidFill>
                  <a:srgbClr val="25112C"/>
                </a:solidFill>
              </a:rPr>
              <a:t>e of </a:t>
            </a:r>
            <a:r>
              <a:rPr lang="en-US" b="1" kern="0" dirty="0" smtClean="0">
                <a:solidFill>
                  <a:srgbClr val="050207"/>
                </a:solidFill>
              </a:rPr>
              <a:t>t</a:t>
            </a:r>
            <a:r>
              <a:rPr lang="en-US" b="1" kern="0" dirty="0" smtClean="0">
                <a:solidFill>
                  <a:srgbClr val="25112C"/>
                </a:solidFill>
              </a:rPr>
              <a:t>his </a:t>
            </a:r>
            <a:r>
              <a:rPr lang="en-US" b="1" kern="0" dirty="0" smtClean="0">
                <a:solidFill>
                  <a:srgbClr val="050207"/>
                </a:solidFill>
              </a:rPr>
              <a:t>l</a:t>
            </a:r>
            <a:r>
              <a:rPr lang="en-US" b="1" kern="0" dirty="0" smtClean="0">
                <a:solidFill>
                  <a:srgbClr val="25112C"/>
                </a:solidFill>
              </a:rPr>
              <a:t>aw? </a:t>
            </a:r>
            <a:endParaRPr lang="en-US" kern="0" dirty="0" smtClean="0">
              <a:solidFill>
                <a:srgbClr val="340000"/>
              </a:solidFill>
            </a:endParaRPr>
          </a:p>
          <a:p>
            <a:pPr marR="950">
              <a:defRPr/>
            </a:pPr>
            <a:endParaRPr lang="en-US" kern="0" dirty="0" smtClean="0">
              <a:solidFill>
                <a:srgbClr val="340000"/>
              </a:solidFill>
            </a:endParaRPr>
          </a:p>
          <a:p>
            <a:pPr marR="950">
              <a:defRPr/>
            </a:pPr>
            <a:r>
              <a:rPr lang="en-US" kern="0" dirty="0" smtClean="0">
                <a:solidFill>
                  <a:srgbClr val="25112C"/>
                </a:solidFill>
              </a:rPr>
              <a:t>The purpose </a:t>
            </a:r>
            <a:r>
              <a:rPr lang="en-US" kern="0" dirty="0" smtClean="0">
                <a:solidFill>
                  <a:srgbClr val="382435"/>
                </a:solidFill>
              </a:rPr>
              <a:t>of Sect</a:t>
            </a:r>
            <a:r>
              <a:rPr lang="en-US" kern="0" dirty="0" smtClean="0">
                <a:solidFill>
                  <a:srgbClr val="340034"/>
                </a:solidFill>
              </a:rPr>
              <a:t>i</a:t>
            </a:r>
            <a:r>
              <a:rPr lang="en-US" kern="0" dirty="0" smtClean="0">
                <a:solidFill>
                  <a:srgbClr val="382435"/>
                </a:solidFill>
              </a:rPr>
              <a:t>on </a:t>
            </a:r>
            <a:r>
              <a:rPr lang="en-US" kern="0" dirty="0" smtClean="0">
                <a:solidFill>
                  <a:srgbClr val="25112C"/>
                </a:solidFill>
              </a:rPr>
              <a:t>508</a:t>
            </a:r>
            <a:r>
              <a:rPr lang="en-US" kern="0" dirty="0" smtClean="0">
                <a:solidFill>
                  <a:srgbClr val="493D58"/>
                </a:solidFill>
              </a:rPr>
              <a:t>, </a:t>
            </a:r>
            <a:r>
              <a:rPr lang="en-US" kern="0" dirty="0" smtClean="0">
                <a:solidFill>
                  <a:srgbClr val="25112C"/>
                </a:solidFill>
              </a:rPr>
              <a:t>Title </a:t>
            </a:r>
            <a:r>
              <a:rPr lang="en-US" kern="0" dirty="0" smtClean="0">
                <a:solidFill>
                  <a:srgbClr val="382435"/>
                </a:solidFill>
              </a:rPr>
              <a:t>29 </a:t>
            </a:r>
            <a:r>
              <a:rPr lang="en-US" kern="0" dirty="0" smtClean="0">
                <a:solidFill>
                  <a:srgbClr val="25112C"/>
                </a:solidFill>
              </a:rPr>
              <a:t>U</a:t>
            </a:r>
            <a:r>
              <a:rPr lang="en-US" kern="0" dirty="0" smtClean="0">
                <a:solidFill>
                  <a:srgbClr val="340000"/>
                </a:solidFill>
              </a:rPr>
              <a:t>.</a:t>
            </a:r>
            <a:r>
              <a:rPr lang="en-US" kern="0" dirty="0" smtClean="0">
                <a:solidFill>
                  <a:srgbClr val="382435"/>
                </a:solidFill>
              </a:rPr>
              <a:t>S</a:t>
            </a:r>
            <a:r>
              <a:rPr lang="en-US" kern="0" dirty="0" smtClean="0">
                <a:solidFill>
                  <a:srgbClr val="340000"/>
                </a:solidFill>
              </a:rPr>
              <a:t>. </a:t>
            </a:r>
            <a:r>
              <a:rPr lang="en-US" kern="0" dirty="0" smtClean="0">
                <a:solidFill>
                  <a:srgbClr val="382435"/>
                </a:solidFill>
              </a:rPr>
              <a:t>Code </a:t>
            </a:r>
            <a:r>
              <a:rPr lang="en-US" kern="0" dirty="0" smtClean="0">
                <a:solidFill>
                  <a:srgbClr val="25112C"/>
                </a:solidFill>
              </a:rPr>
              <a:t>paragraph </a:t>
            </a:r>
            <a:r>
              <a:rPr lang="en-US" kern="0" dirty="0" smtClean="0">
                <a:solidFill>
                  <a:srgbClr val="382435"/>
                </a:solidFill>
              </a:rPr>
              <a:t>794</a:t>
            </a:r>
            <a:r>
              <a:rPr lang="en-US" kern="0" dirty="0" smtClean="0">
                <a:solidFill>
                  <a:srgbClr val="340000"/>
                </a:solidFill>
              </a:rPr>
              <a:t>.</a:t>
            </a:r>
            <a:r>
              <a:rPr lang="en-US" kern="0" dirty="0" smtClean="0">
                <a:solidFill>
                  <a:srgbClr val="382435"/>
                </a:solidFill>
              </a:rPr>
              <a:t>d,</a:t>
            </a:r>
            <a:r>
              <a:rPr lang="en-US" kern="0" dirty="0" smtClean="0">
                <a:solidFill>
                  <a:srgbClr val="340000"/>
                </a:solidFill>
              </a:rPr>
              <a:t> </a:t>
            </a:r>
            <a:r>
              <a:rPr lang="en-US" kern="0" dirty="0" smtClean="0">
                <a:solidFill>
                  <a:srgbClr val="340034"/>
                </a:solidFill>
              </a:rPr>
              <a:t>is </a:t>
            </a:r>
            <a:r>
              <a:rPr lang="en-US" kern="0" dirty="0" smtClean="0">
                <a:solidFill>
                  <a:srgbClr val="25112C"/>
                </a:solidFill>
              </a:rPr>
              <a:t>to </a:t>
            </a:r>
            <a:r>
              <a:rPr lang="en-US" u="sng" kern="0" dirty="0" smtClean="0">
                <a:solidFill>
                  <a:srgbClr val="25112C"/>
                </a:solidFill>
              </a:rPr>
              <a:t>pro</a:t>
            </a:r>
            <a:r>
              <a:rPr lang="en-US" u="sng" kern="0" dirty="0" smtClean="0">
                <a:solidFill>
                  <a:srgbClr val="493D58"/>
                </a:solidFill>
              </a:rPr>
              <a:t>v</a:t>
            </a:r>
            <a:r>
              <a:rPr lang="en-US" u="sng" kern="0" dirty="0" smtClean="0">
                <a:solidFill>
                  <a:srgbClr val="340034"/>
                </a:solidFill>
              </a:rPr>
              <a:t>i</a:t>
            </a:r>
            <a:r>
              <a:rPr lang="en-US" u="sng" kern="0" dirty="0" smtClean="0">
                <a:solidFill>
                  <a:srgbClr val="382435"/>
                </a:solidFill>
              </a:rPr>
              <a:t>de </a:t>
            </a:r>
            <a:r>
              <a:rPr lang="en-US" u="sng" kern="0" dirty="0" smtClean="0">
                <a:solidFill>
                  <a:srgbClr val="25112C"/>
                </a:solidFill>
              </a:rPr>
              <a:t>disabled </a:t>
            </a:r>
            <a:r>
              <a:rPr lang="en-US" u="sng" kern="0" dirty="0" smtClean="0">
                <a:solidFill>
                  <a:srgbClr val="382435"/>
                </a:solidFill>
              </a:rPr>
              <a:t>emp</a:t>
            </a:r>
            <a:r>
              <a:rPr lang="en-US" u="sng" kern="0" dirty="0" smtClean="0">
                <a:solidFill>
                  <a:srgbClr val="340034"/>
                </a:solidFill>
              </a:rPr>
              <a:t>l</a:t>
            </a:r>
            <a:r>
              <a:rPr lang="en-US" u="sng" kern="0" dirty="0" smtClean="0">
                <a:solidFill>
                  <a:srgbClr val="382435"/>
                </a:solidFill>
              </a:rPr>
              <a:t>o</a:t>
            </a:r>
            <a:r>
              <a:rPr lang="en-US" u="sng" kern="0" dirty="0" smtClean="0">
                <a:solidFill>
                  <a:srgbClr val="493D58"/>
                </a:solidFill>
              </a:rPr>
              <a:t>y</a:t>
            </a:r>
            <a:r>
              <a:rPr lang="en-US" u="sng" kern="0" dirty="0" smtClean="0">
                <a:solidFill>
                  <a:srgbClr val="382435"/>
                </a:solidFill>
              </a:rPr>
              <a:t>ees </a:t>
            </a:r>
            <a:r>
              <a:rPr lang="en-US" u="sng" kern="0" dirty="0" smtClean="0">
                <a:solidFill>
                  <a:srgbClr val="25112C"/>
                </a:solidFill>
              </a:rPr>
              <a:t>and members </a:t>
            </a:r>
            <a:r>
              <a:rPr lang="en-US" u="sng" kern="0" dirty="0" smtClean="0">
                <a:solidFill>
                  <a:srgbClr val="382435"/>
                </a:solidFill>
              </a:rPr>
              <a:t>of </a:t>
            </a:r>
            <a:r>
              <a:rPr lang="en-US" u="sng" kern="0" dirty="0" smtClean="0">
                <a:solidFill>
                  <a:srgbClr val="25112C"/>
                </a:solidFill>
              </a:rPr>
              <a:t>the public access to </a:t>
            </a:r>
            <a:r>
              <a:rPr lang="en-US" u="sng" kern="0" dirty="0" smtClean="0">
                <a:solidFill>
                  <a:srgbClr val="340034"/>
                </a:solidFill>
              </a:rPr>
              <a:t>inf</a:t>
            </a:r>
            <a:r>
              <a:rPr lang="en-US" u="sng" kern="0" dirty="0" smtClean="0">
                <a:solidFill>
                  <a:srgbClr val="382435"/>
                </a:solidFill>
              </a:rPr>
              <a:t>ormat</a:t>
            </a:r>
            <a:r>
              <a:rPr lang="en-US" u="sng" kern="0" dirty="0" smtClean="0">
                <a:solidFill>
                  <a:srgbClr val="340034"/>
                </a:solidFill>
              </a:rPr>
              <a:t>i</a:t>
            </a:r>
            <a:r>
              <a:rPr lang="en-US" u="sng" kern="0" dirty="0" smtClean="0">
                <a:solidFill>
                  <a:srgbClr val="382435"/>
                </a:solidFill>
              </a:rPr>
              <a:t>on</a:t>
            </a:r>
            <a:r>
              <a:rPr lang="en-US" kern="0" dirty="0" smtClean="0">
                <a:solidFill>
                  <a:srgbClr val="382435"/>
                </a:solidFill>
              </a:rPr>
              <a:t> </a:t>
            </a:r>
            <a:r>
              <a:rPr lang="en-US" kern="0" dirty="0" smtClean="0">
                <a:solidFill>
                  <a:srgbClr val="25112C"/>
                </a:solidFill>
              </a:rPr>
              <a:t>that </a:t>
            </a:r>
            <a:r>
              <a:rPr lang="en-US" kern="0" dirty="0" smtClean="0">
                <a:solidFill>
                  <a:srgbClr val="340034"/>
                </a:solidFill>
              </a:rPr>
              <a:t>is </a:t>
            </a:r>
            <a:r>
              <a:rPr lang="en-US" u="sng" kern="0" dirty="0" smtClean="0">
                <a:solidFill>
                  <a:srgbClr val="382435"/>
                </a:solidFill>
              </a:rPr>
              <a:t>comparab</a:t>
            </a:r>
            <a:r>
              <a:rPr lang="en-US" u="sng" kern="0" dirty="0" smtClean="0">
                <a:solidFill>
                  <a:srgbClr val="340034"/>
                </a:solidFill>
              </a:rPr>
              <a:t>l</a:t>
            </a:r>
            <a:r>
              <a:rPr lang="en-US" u="sng" kern="0" dirty="0" smtClean="0">
                <a:solidFill>
                  <a:srgbClr val="382435"/>
                </a:solidFill>
              </a:rPr>
              <a:t>e </a:t>
            </a:r>
            <a:r>
              <a:rPr lang="en-US" u="sng" kern="0" dirty="0" smtClean="0">
                <a:solidFill>
                  <a:srgbClr val="25112C"/>
                </a:solidFill>
              </a:rPr>
              <a:t>to access a</a:t>
            </a:r>
            <a:r>
              <a:rPr lang="en-US" u="sng" kern="0" dirty="0" smtClean="0">
                <a:solidFill>
                  <a:srgbClr val="493D58"/>
                </a:solidFill>
              </a:rPr>
              <a:t>v</a:t>
            </a:r>
            <a:r>
              <a:rPr lang="en-US" u="sng" kern="0" dirty="0" smtClean="0">
                <a:solidFill>
                  <a:srgbClr val="25112C"/>
                </a:solidFill>
              </a:rPr>
              <a:t>ailable to </a:t>
            </a:r>
            <a:r>
              <a:rPr lang="en-US" u="sng" kern="0" dirty="0" smtClean="0">
                <a:solidFill>
                  <a:srgbClr val="382435"/>
                </a:solidFill>
              </a:rPr>
              <a:t>others</a:t>
            </a:r>
            <a:r>
              <a:rPr lang="en-US" kern="0" dirty="0" smtClean="0">
                <a:solidFill>
                  <a:srgbClr val="382435"/>
                </a:solidFill>
              </a:rPr>
              <a:t> </a:t>
            </a:r>
            <a:r>
              <a:rPr lang="en-US" kern="0" dirty="0" smtClean="0">
                <a:solidFill>
                  <a:srgbClr val="625460"/>
                </a:solidFill>
              </a:rPr>
              <a:t>(</a:t>
            </a:r>
            <a:r>
              <a:rPr lang="en-US" i="1" kern="0" dirty="0" smtClean="0">
                <a:solidFill>
                  <a:srgbClr val="25112C"/>
                </a:solidFill>
              </a:rPr>
              <a:t>unless undue burden </a:t>
            </a:r>
            <a:r>
              <a:rPr lang="en-US" i="1" kern="0" dirty="0" smtClean="0">
                <a:solidFill>
                  <a:srgbClr val="493D58"/>
                </a:solidFill>
              </a:rPr>
              <a:t>w</a:t>
            </a:r>
            <a:r>
              <a:rPr lang="en-US" i="1" kern="0" dirty="0" smtClean="0">
                <a:solidFill>
                  <a:srgbClr val="382435"/>
                </a:solidFill>
              </a:rPr>
              <a:t>ou</a:t>
            </a:r>
            <a:r>
              <a:rPr lang="en-US" i="1" kern="0" dirty="0" smtClean="0">
                <a:solidFill>
                  <a:srgbClr val="340034"/>
                </a:solidFill>
              </a:rPr>
              <a:t>l</a:t>
            </a:r>
            <a:r>
              <a:rPr lang="en-US" i="1" kern="0" dirty="0" smtClean="0">
                <a:solidFill>
                  <a:srgbClr val="382435"/>
                </a:solidFill>
              </a:rPr>
              <a:t>d </a:t>
            </a:r>
            <a:r>
              <a:rPr lang="en-US" i="1" kern="0" dirty="0" smtClean="0">
                <a:solidFill>
                  <a:srgbClr val="25112C"/>
                </a:solidFill>
              </a:rPr>
              <a:t>be </a:t>
            </a:r>
            <a:r>
              <a:rPr lang="en-US" i="1" kern="0" dirty="0" smtClean="0">
                <a:solidFill>
                  <a:srgbClr val="340034"/>
                </a:solidFill>
              </a:rPr>
              <a:t>imp</a:t>
            </a:r>
            <a:r>
              <a:rPr lang="en-US" i="1" kern="0" dirty="0" smtClean="0">
                <a:solidFill>
                  <a:srgbClr val="382435"/>
                </a:solidFill>
              </a:rPr>
              <a:t>osed on </a:t>
            </a:r>
            <a:r>
              <a:rPr lang="en-US" i="1" kern="0" dirty="0" smtClean="0">
                <a:solidFill>
                  <a:srgbClr val="25112C"/>
                </a:solidFill>
              </a:rPr>
              <a:t>the agenc</a:t>
            </a:r>
            <a:r>
              <a:rPr lang="en-US" i="1" kern="0" dirty="0" smtClean="0">
                <a:solidFill>
                  <a:srgbClr val="493D58"/>
                </a:solidFill>
              </a:rPr>
              <a:t>y</a:t>
            </a:r>
            <a:r>
              <a:rPr lang="en-US" kern="0" dirty="0" smtClean="0">
                <a:solidFill>
                  <a:srgbClr val="525374"/>
                </a:solidFill>
              </a:rPr>
              <a:t>)</a:t>
            </a:r>
            <a:r>
              <a:rPr lang="en-US" kern="0" dirty="0" smtClean="0">
                <a:solidFill>
                  <a:srgbClr val="340000"/>
                </a:solidFill>
              </a:rPr>
              <a:t>. </a:t>
            </a:r>
          </a:p>
          <a:p>
            <a:pPr marR="950">
              <a:defRPr/>
            </a:pPr>
            <a:endParaRPr lang="en-US" kern="0" dirty="0" smtClean="0">
              <a:solidFill>
                <a:srgbClr val="340000"/>
              </a:solidFill>
            </a:endParaRPr>
          </a:p>
          <a:p>
            <a:pPr>
              <a:defRPr/>
            </a:pPr>
            <a:r>
              <a:rPr lang="en-US" b="1" kern="0" dirty="0" smtClean="0">
                <a:solidFill>
                  <a:srgbClr val="25112C"/>
                </a:solidFill>
              </a:rPr>
              <a:t>Why is </a:t>
            </a:r>
            <a:r>
              <a:rPr lang="en-US" b="1" kern="0" dirty="0" smtClean="0">
                <a:solidFill>
                  <a:srgbClr val="050207"/>
                </a:solidFill>
              </a:rPr>
              <a:t>t</a:t>
            </a:r>
            <a:r>
              <a:rPr lang="en-US" b="1" kern="0" dirty="0" smtClean="0">
                <a:solidFill>
                  <a:srgbClr val="25112C"/>
                </a:solidFill>
              </a:rPr>
              <a:t>his i</a:t>
            </a:r>
            <a:r>
              <a:rPr lang="en-US" b="1" kern="0" dirty="0" smtClean="0">
                <a:solidFill>
                  <a:srgbClr val="050207"/>
                </a:solidFill>
              </a:rPr>
              <a:t>m</a:t>
            </a:r>
            <a:r>
              <a:rPr lang="en-US" b="1" kern="0" dirty="0" smtClean="0">
                <a:solidFill>
                  <a:srgbClr val="25112C"/>
                </a:solidFill>
              </a:rPr>
              <a:t>portan</a:t>
            </a:r>
            <a:r>
              <a:rPr lang="en-US" b="1" kern="0" dirty="0" smtClean="0">
                <a:solidFill>
                  <a:srgbClr val="050207"/>
                </a:solidFill>
              </a:rPr>
              <a:t>t to</a:t>
            </a:r>
            <a:r>
              <a:rPr lang="en-US" b="1" kern="0" dirty="0" smtClean="0">
                <a:solidFill>
                  <a:srgbClr val="25112C"/>
                </a:solidFill>
              </a:rPr>
              <a:t> acquisition professionals? </a:t>
            </a:r>
            <a:r>
              <a:rPr lang="en-US" kern="0" dirty="0" smtClean="0">
                <a:solidFill>
                  <a:srgbClr val="25112C"/>
                </a:solidFill>
              </a:rPr>
              <a:t> </a:t>
            </a:r>
          </a:p>
          <a:p>
            <a:pPr>
              <a:defRPr/>
            </a:pPr>
            <a:endParaRPr lang="en-US" kern="0" dirty="0" smtClean="0">
              <a:solidFill>
                <a:srgbClr val="25112C"/>
              </a:solidFill>
            </a:endParaRPr>
          </a:p>
          <a:p>
            <a:pPr marL="342900" indent="-342900">
              <a:buFontTx/>
              <a:buAutoNum type="arabicParenR"/>
              <a:defRPr/>
            </a:pPr>
            <a:r>
              <a:rPr lang="en-US" kern="0" dirty="0" smtClean="0">
                <a:solidFill>
                  <a:srgbClr val="25112C"/>
                </a:solidFill>
              </a:rPr>
              <a:t>Addresses </a:t>
            </a:r>
            <a:r>
              <a:rPr lang="en-US" kern="0" dirty="0" smtClean="0">
                <a:solidFill>
                  <a:srgbClr val="382435"/>
                </a:solidFill>
              </a:rPr>
              <a:t>e</a:t>
            </a:r>
            <a:r>
              <a:rPr lang="en-US" kern="0" dirty="0" smtClean="0">
                <a:solidFill>
                  <a:srgbClr val="340034"/>
                </a:solidFill>
              </a:rPr>
              <a:t>l</a:t>
            </a:r>
            <a:r>
              <a:rPr lang="en-US" kern="0" dirty="0" smtClean="0">
                <a:solidFill>
                  <a:srgbClr val="382435"/>
                </a:solidFill>
              </a:rPr>
              <a:t>ectron</a:t>
            </a:r>
            <a:r>
              <a:rPr lang="en-US" kern="0" dirty="0" smtClean="0">
                <a:solidFill>
                  <a:srgbClr val="340034"/>
                </a:solidFill>
              </a:rPr>
              <a:t>i</a:t>
            </a:r>
            <a:r>
              <a:rPr lang="en-US" kern="0" dirty="0" smtClean="0">
                <a:solidFill>
                  <a:srgbClr val="382435"/>
                </a:solidFill>
              </a:rPr>
              <a:t>c </a:t>
            </a:r>
            <a:r>
              <a:rPr lang="en-US" kern="0" dirty="0" smtClean="0">
                <a:solidFill>
                  <a:srgbClr val="25112C"/>
                </a:solidFill>
              </a:rPr>
              <a:t>and </a:t>
            </a:r>
            <a:r>
              <a:rPr lang="en-US" kern="0" dirty="0" smtClean="0">
                <a:solidFill>
                  <a:srgbClr val="340034"/>
                </a:solidFill>
              </a:rPr>
              <a:t>inf</a:t>
            </a:r>
            <a:r>
              <a:rPr lang="en-US" kern="0" dirty="0" smtClean="0">
                <a:solidFill>
                  <a:srgbClr val="382435"/>
                </a:solidFill>
              </a:rPr>
              <a:t>ormat</a:t>
            </a:r>
            <a:r>
              <a:rPr lang="en-US" kern="0" dirty="0" smtClean="0">
                <a:solidFill>
                  <a:srgbClr val="340034"/>
                </a:solidFill>
              </a:rPr>
              <a:t>i</a:t>
            </a:r>
            <a:r>
              <a:rPr lang="en-US" kern="0" dirty="0" smtClean="0">
                <a:solidFill>
                  <a:srgbClr val="382435"/>
                </a:solidFill>
              </a:rPr>
              <a:t>on </a:t>
            </a:r>
            <a:r>
              <a:rPr lang="en-US" kern="0" dirty="0" smtClean="0">
                <a:solidFill>
                  <a:srgbClr val="25112C"/>
                </a:solidFill>
              </a:rPr>
              <a:t>technolog</a:t>
            </a:r>
            <a:r>
              <a:rPr lang="en-US" kern="0" dirty="0" smtClean="0">
                <a:solidFill>
                  <a:srgbClr val="493D58"/>
                </a:solidFill>
              </a:rPr>
              <a:t>y </a:t>
            </a:r>
            <a:r>
              <a:rPr lang="en-US" u="sng" kern="0" dirty="0" smtClean="0">
                <a:solidFill>
                  <a:srgbClr val="625460"/>
                </a:solidFill>
              </a:rPr>
              <a:t>(</a:t>
            </a:r>
            <a:r>
              <a:rPr lang="en-US" u="sng" kern="0" dirty="0" smtClean="0">
                <a:solidFill>
                  <a:srgbClr val="050207"/>
                </a:solidFill>
              </a:rPr>
              <a:t>E</a:t>
            </a:r>
            <a:r>
              <a:rPr lang="en-US" u="sng" kern="0" dirty="0" smtClean="0">
                <a:solidFill>
                  <a:srgbClr val="25112C"/>
                </a:solidFill>
              </a:rPr>
              <a:t>IT</a:t>
            </a:r>
            <a:r>
              <a:rPr lang="en-US" u="sng" kern="0" dirty="0" smtClean="0">
                <a:solidFill>
                  <a:srgbClr val="525374"/>
                </a:solidFill>
              </a:rPr>
              <a:t>) </a:t>
            </a:r>
            <a:r>
              <a:rPr lang="en-US" u="sng" kern="0" dirty="0" smtClean="0">
                <a:solidFill>
                  <a:srgbClr val="25112C"/>
                </a:solidFill>
              </a:rPr>
              <a:t>proc</a:t>
            </a:r>
            <a:r>
              <a:rPr lang="en-US" u="sng" kern="0" dirty="0" smtClean="0">
                <a:solidFill>
                  <a:srgbClr val="050207"/>
                </a:solidFill>
              </a:rPr>
              <a:t>u</a:t>
            </a:r>
            <a:r>
              <a:rPr lang="en-US" u="sng" kern="0" dirty="0" smtClean="0">
                <a:solidFill>
                  <a:srgbClr val="25112C"/>
                </a:solidFill>
              </a:rPr>
              <a:t>re</a:t>
            </a:r>
            <a:r>
              <a:rPr lang="en-US" u="sng" kern="0" dirty="0" smtClean="0">
                <a:solidFill>
                  <a:srgbClr val="050207"/>
                </a:solidFill>
              </a:rPr>
              <a:t>m</a:t>
            </a:r>
            <a:r>
              <a:rPr lang="en-US" u="sng" kern="0" dirty="0" smtClean="0">
                <a:solidFill>
                  <a:srgbClr val="25112C"/>
                </a:solidFill>
              </a:rPr>
              <a:t>en</a:t>
            </a:r>
            <a:r>
              <a:rPr lang="en-US" u="sng" kern="0" dirty="0" smtClean="0">
                <a:solidFill>
                  <a:srgbClr val="050207"/>
                </a:solidFill>
              </a:rPr>
              <a:t>t</a:t>
            </a:r>
            <a:r>
              <a:rPr lang="en-US" u="sng" kern="0" dirty="0" smtClean="0">
                <a:solidFill>
                  <a:srgbClr val="493D58"/>
                </a:solidFill>
              </a:rPr>
              <a:t>, </a:t>
            </a:r>
            <a:r>
              <a:rPr lang="en-US" u="sng" kern="0" dirty="0" smtClean="0">
                <a:solidFill>
                  <a:srgbClr val="0A082B"/>
                </a:solidFill>
              </a:rPr>
              <a:t>d</a:t>
            </a:r>
            <a:r>
              <a:rPr lang="en-US" u="sng" kern="0" dirty="0" smtClean="0">
                <a:solidFill>
                  <a:srgbClr val="25112C"/>
                </a:solidFill>
              </a:rPr>
              <a:t>evelop</a:t>
            </a:r>
            <a:r>
              <a:rPr lang="en-US" u="sng" kern="0" dirty="0" smtClean="0">
                <a:solidFill>
                  <a:srgbClr val="050207"/>
                </a:solidFill>
              </a:rPr>
              <a:t>m</a:t>
            </a:r>
            <a:r>
              <a:rPr lang="en-US" u="sng" kern="0" dirty="0" smtClean="0">
                <a:solidFill>
                  <a:srgbClr val="25112C"/>
                </a:solidFill>
              </a:rPr>
              <a:t>en</a:t>
            </a:r>
            <a:r>
              <a:rPr lang="en-US" u="sng" kern="0" dirty="0" smtClean="0">
                <a:solidFill>
                  <a:srgbClr val="050207"/>
                </a:solidFill>
              </a:rPr>
              <a:t>t</a:t>
            </a:r>
            <a:r>
              <a:rPr lang="en-US" u="sng" kern="0" dirty="0" smtClean="0">
                <a:solidFill>
                  <a:srgbClr val="493D58"/>
                </a:solidFill>
              </a:rPr>
              <a:t>, </a:t>
            </a:r>
            <a:r>
              <a:rPr lang="en-US" u="sng" kern="0" dirty="0" smtClean="0">
                <a:solidFill>
                  <a:srgbClr val="050207"/>
                </a:solidFill>
              </a:rPr>
              <a:t>m</a:t>
            </a:r>
            <a:r>
              <a:rPr lang="en-US" u="sng" kern="0" dirty="0" smtClean="0">
                <a:solidFill>
                  <a:srgbClr val="25112C"/>
                </a:solidFill>
              </a:rPr>
              <a:t>ain</a:t>
            </a:r>
            <a:r>
              <a:rPr lang="en-US" u="sng" kern="0" dirty="0" smtClean="0">
                <a:solidFill>
                  <a:srgbClr val="050207"/>
                </a:solidFill>
              </a:rPr>
              <a:t>t</a:t>
            </a:r>
            <a:r>
              <a:rPr lang="en-US" u="sng" kern="0" dirty="0" smtClean="0">
                <a:solidFill>
                  <a:srgbClr val="25112C"/>
                </a:solidFill>
              </a:rPr>
              <a:t>enance and </a:t>
            </a:r>
            <a:r>
              <a:rPr lang="en-US" u="sng" kern="0" dirty="0" smtClean="0">
                <a:solidFill>
                  <a:srgbClr val="050207"/>
                </a:solidFill>
              </a:rPr>
              <a:t>u</a:t>
            </a:r>
            <a:r>
              <a:rPr lang="en-US" u="sng" kern="0" dirty="0" smtClean="0">
                <a:solidFill>
                  <a:srgbClr val="25112C"/>
                </a:solidFill>
              </a:rPr>
              <a:t>se</a:t>
            </a:r>
            <a:r>
              <a:rPr lang="en-US" kern="0" dirty="0" smtClean="0">
                <a:solidFill>
                  <a:srgbClr val="340000"/>
                </a:solidFill>
              </a:rPr>
              <a:t>. </a:t>
            </a:r>
          </a:p>
          <a:p>
            <a:pPr marL="342900" indent="-342900">
              <a:buFontTx/>
              <a:buAutoNum type="arabicParenR"/>
              <a:defRPr/>
            </a:pPr>
            <a:r>
              <a:rPr lang="en-US" kern="0" dirty="0" smtClean="0">
                <a:solidFill>
                  <a:srgbClr val="382435"/>
                </a:solidFill>
              </a:rPr>
              <a:t>Sect</a:t>
            </a:r>
            <a:r>
              <a:rPr lang="en-US" kern="0" dirty="0" smtClean="0">
                <a:solidFill>
                  <a:srgbClr val="340034"/>
                </a:solidFill>
              </a:rPr>
              <a:t>i</a:t>
            </a:r>
            <a:r>
              <a:rPr lang="en-US" kern="0" dirty="0" smtClean="0">
                <a:solidFill>
                  <a:srgbClr val="382435"/>
                </a:solidFill>
              </a:rPr>
              <a:t>on </a:t>
            </a:r>
            <a:r>
              <a:rPr lang="en-US" kern="0" dirty="0" smtClean="0">
                <a:solidFill>
                  <a:srgbClr val="25112C"/>
                </a:solidFill>
              </a:rPr>
              <a:t>508 standards appl</a:t>
            </a:r>
            <a:r>
              <a:rPr lang="en-US" kern="0" dirty="0" smtClean="0">
                <a:solidFill>
                  <a:srgbClr val="493D58"/>
                </a:solidFill>
              </a:rPr>
              <a:t>y </a:t>
            </a:r>
            <a:r>
              <a:rPr lang="en-US" kern="0" dirty="0" smtClean="0">
                <a:solidFill>
                  <a:srgbClr val="25112C"/>
                </a:solidFill>
              </a:rPr>
              <a:t>to people </a:t>
            </a:r>
            <a:r>
              <a:rPr lang="en-US" kern="0" dirty="0" smtClean="0">
                <a:solidFill>
                  <a:srgbClr val="493D58"/>
                </a:solidFill>
              </a:rPr>
              <a:t>w</a:t>
            </a:r>
            <a:r>
              <a:rPr lang="en-US" kern="0" dirty="0" smtClean="0">
                <a:solidFill>
                  <a:srgbClr val="340034"/>
                </a:solidFill>
              </a:rPr>
              <a:t>ith </a:t>
            </a:r>
            <a:r>
              <a:rPr lang="en-US" u="sng" kern="0" dirty="0" smtClean="0">
                <a:solidFill>
                  <a:srgbClr val="493D58"/>
                </a:solidFill>
              </a:rPr>
              <a:t>v</a:t>
            </a:r>
            <a:r>
              <a:rPr lang="en-US" u="sng" kern="0" dirty="0" smtClean="0">
                <a:solidFill>
                  <a:srgbClr val="340034"/>
                </a:solidFill>
              </a:rPr>
              <a:t>isual</a:t>
            </a:r>
            <a:r>
              <a:rPr lang="en-US" u="sng" kern="0" dirty="0" smtClean="0">
                <a:solidFill>
                  <a:srgbClr val="493D58"/>
                </a:solidFill>
              </a:rPr>
              <a:t>, </a:t>
            </a:r>
            <a:r>
              <a:rPr lang="en-US" u="sng" kern="0" dirty="0" smtClean="0">
                <a:solidFill>
                  <a:srgbClr val="25112C"/>
                </a:solidFill>
              </a:rPr>
              <a:t>auditory</a:t>
            </a:r>
            <a:r>
              <a:rPr lang="en-US" u="sng" kern="0" dirty="0" smtClean="0">
                <a:solidFill>
                  <a:srgbClr val="493D58"/>
                </a:solidFill>
              </a:rPr>
              <a:t>, </a:t>
            </a:r>
            <a:r>
              <a:rPr lang="en-US" u="sng" kern="0" dirty="0" smtClean="0">
                <a:solidFill>
                  <a:srgbClr val="25112C"/>
                </a:solidFill>
              </a:rPr>
              <a:t>ph</a:t>
            </a:r>
            <a:r>
              <a:rPr lang="en-US" u="sng" kern="0" dirty="0" smtClean="0">
                <a:solidFill>
                  <a:srgbClr val="493D58"/>
                </a:solidFill>
              </a:rPr>
              <a:t>y</a:t>
            </a:r>
            <a:r>
              <a:rPr lang="en-US" u="sng" kern="0" dirty="0" smtClean="0">
                <a:solidFill>
                  <a:srgbClr val="25112C"/>
                </a:solidFill>
              </a:rPr>
              <a:t>sical</a:t>
            </a:r>
            <a:r>
              <a:rPr lang="en-US" u="sng" kern="0" dirty="0" smtClean="0">
                <a:solidFill>
                  <a:srgbClr val="493D58"/>
                </a:solidFill>
              </a:rPr>
              <a:t>, </a:t>
            </a:r>
            <a:r>
              <a:rPr lang="en-US" u="sng" kern="0" dirty="0" smtClean="0">
                <a:solidFill>
                  <a:srgbClr val="25112C"/>
                </a:solidFill>
              </a:rPr>
              <a:t>speech</a:t>
            </a:r>
            <a:r>
              <a:rPr lang="en-US" u="sng" kern="0" dirty="0" smtClean="0">
                <a:solidFill>
                  <a:srgbClr val="493D58"/>
                </a:solidFill>
              </a:rPr>
              <a:t>, </a:t>
            </a:r>
            <a:r>
              <a:rPr lang="en-US" u="sng" kern="0" dirty="0" smtClean="0">
                <a:solidFill>
                  <a:srgbClr val="382435"/>
                </a:solidFill>
              </a:rPr>
              <a:t>cogn</a:t>
            </a:r>
            <a:r>
              <a:rPr lang="en-US" u="sng" kern="0" dirty="0" smtClean="0">
                <a:solidFill>
                  <a:srgbClr val="340034"/>
                </a:solidFill>
              </a:rPr>
              <a:t>iti</a:t>
            </a:r>
            <a:r>
              <a:rPr lang="en-US" u="sng" kern="0" dirty="0" smtClean="0">
                <a:solidFill>
                  <a:srgbClr val="493D58"/>
                </a:solidFill>
              </a:rPr>
              <a:t>v</a:t>
            </a:r>
            <a:r>
              <a:rPr lang="en-US" u="sng" kern="0" dirty="0" smtClean="0">
                <a:solidFill>
                  <a:srgbClr val="382435"/>
                </a:solidFill>
              </a:rPr>
              <a:t>e </a:t>
            </a:r>
            <a:r>
              <a:rPr lang="en-US" u="sng" kern="0" dirty="0" smtClean="0">
                <a:solidFill>
                  <a:srgbClr val="25112C"/>
                </a:solidFill>
              </a:rPr>
              <a:t>and neurological </a:t>
            </a:r>
            <a:r>
              <a:rPr lang="en-US" u="sng" kern="0" dirty="0" smtClean="0">
                <a:solidFill>
                  <a:srgbClr val="340034"/>
                </a:solidFill>
              </a:rPr>
              <a:t>impairm</a:t>
            </a:r>
            <a:r>
              <a:rPr lang="en-US" u="sng" kern="0" dirty="0" smtClean="0">
                <a:solidFill>
                  <a:srgbClr val="382435"/>
                </a:solidFill>
              </a:rPr>
              <a:t>ents</a:t>
            </a:r>
            <a:r>
              <a:rPr lang="en-US" kern="0" dirty="0" smtClean="0">
                <a:solidFill>
                  <a:srgbClr val="340000"/>
                </a:solidFill>
              </a:rPr>
              <a:t>. </a:t>
            </a:r>
          </a:p>
          <a:p>
            <a:pPr marL="342900" indent="-342900">
              <a:buFontTx/>
              <a:buAutoNum type="arabicParenR"/>
              <a:defRPr/>
            </a:pPr>
            <a:r>
              <a:rPr lang="en-US" kern="0" dirty="0" smtClean="0">
                <a:solidFill>
                  <a:srgbClr val="382435"/>
                </a:solidFill>
              </a:rPr>
              <a:t>Sect</a:t>
            </a:r>
            <a:r>
              <a:rPr lang="en-US" kern="0" dirty="0" smtClean="0">
                <a:solidFill>
                  <a:srgbClr val="340034"/>
                </a:solidFill>
              </a:rPr>
              <a:t>i</a:t>
            </a:r>
            <a:r>
              <a:rPr lang="en-US" kern="0" dirty="0" smtClean="0">
                <a:solidFill>
                  <a:srgbClr val="382435"/>
                </a:solidFill>
              </a:rPr>
              <a:t>on </a:t>
            </a:r>
            <a:r>
              <a:rPr lang="en-US" kern="0" dirty="0" smtClean="0">
                <a:solidFill>
                  <a:srgbClr val="25112C"/>
                </a:solidFill>
              </a:rPr>
              <a:t>508 </a:t>
            </a:r>
            <a:r>
              <a:rPr lang="en-US" kern="0" dirty="0" smtClean="0">
                <a:solidFill>
                  <a:srgbClr val="340034"/>
                </a:solidFill>
              </a:rPr>
              <a:t>lists </a:t>
            </a:r>
            <a:r>
              <a:rPr lang="en-US" kern="0" dirty="0" smtClean="0">
                <a:solidFill>
                  <a:srgbClr val="25112C"/>
                </a:solidFill>
              </a:rPr>
              <a:t>the </a:t>
            </a:r>
            <a:r>
              <a:rPr lang="en-US" u="sng" kern="0" dirty="0" smtClean="0">
                <a:solidFill>
                  <a:prstClr val="black"/>
                </a:solidFill>
              </a:rPr>
              <a:t>types of technologies</a:t>
            </a:r>
            <a:r>
              <a:rPr lang="en-US" kern="0" dirty="0" smtClean="0">
                <a:solidFill>
                  <a:srgbClr val="230DFF"/>
                </a:solidFill>
              </a:rPr>
              <a:t> </a:t>
            </a:r>
            <a:r>
              <a:rPr lang="en-US" kern="0" dirty="0" smtClean="0">
                <a:solidFill>
                  <a:srgbClr val="25112C"/>
                </a:solidFill>
              </a:rPr>
              <a:t>that must be </a:t>
            </a:r>
            <a:r>
              <a:rPr lang="en-US" kern="0" dirty="0" smtClean="0">
                <a:solidFill>
                  <a:srgbClr val="340034"/>
                </a:solidFill>
              </a:rPr>
              <a:t>in</a:t>
            </a:r>
            <a:r>
              <a:rPr lang="en-US" kern="0" dirty="0" smtClean="0">
                <a:solidFill>
                  <a:srgbClr val="382435"/>
                </a:solidFill>
              </a:rPr>
              <a:t>c</a:t>
            </a:r>
            <a:r>
              <a:rPr lang="en-US" kern="0" dirty="0" smtClean="0">
                <a:solidFill>
                  <a:srgbClr val="340034"/>
                </a:solidFill>
              </a:rPr>
              <a:t>lu</a:t>
            </a:r>
            <a:r>
              <a:rPr lang="en-US" kern="0" dirty="0" smtClean="0">
                <a:solidFill>
                  <a:srgbClr val="382435"/>
                </a:solidFill>
              </a:rPr>
              <a:t>ded </a:t>
            </a:r>
            <a:r>
              <a:rPr lang="en-US" kern="0" dirty="0" smtClean="0">
                <a:solidFill>
                  <a:srgbClr val="340034"/>
                </a:solidFill>
              </a:rPr>
              <a:t>in </a:t>
            </a:r>
            <a:r>
              <a:rPr lang="en-US" kern="0" dirty="0" smtClean="0">
                <a:solidFill>
                  <a:srgbClr val="25112C"/>
                </a:solidFill>
              </a:rPr>
              <a:t>designing accessible s</a:t>
            </a:r>
            <a:r>
              <a:rPr lang="en-US" kern="0" dirty="0" smtClean="0">
                <a:solidFill>
                  <a:srgbClr val="493D58"/>
                </a:solidFill>
              </a:rPr>
              <a:t>y</a:t>
            </a:r>
            <a:r>
              <a:rPr lang="en-US" kern="0" dirty="0" smtClean="0">
                <a:solidFill>
                  <a:srgbClr val="25112C"/>
                </a:solidFill>
              </a:rPr>
              <a:t>stems</a:t>
            </a:r>
            <a:r>
              <a:rPr lang="en-US" kern="0" dirty="0" smtClean="0">
                <a:solidFill>
                  <a:srgbClr val="340000"/>
                </a:solidFill>
              </a:rPr>
              <a:t>. </a:t>
            </a:r>
          </a:p>
          <a:p>
            <a:pPr marL="342900" indent="-342900">
              <a:buFontTx/>
              <a:buAutoNum type="arabicParenR"/>
              <a:defRPr/>
            </a:pPr>
            <a:r>
              <a:rPr lang="en-US" kern="0" dirty="0" smtClean="0">
                <a:solidFill>
                  <a:srgbClr val="382435"/>
                </a:solidFill>
              </a:rPr>
              <a:t>Sect</a:t>
            </a:r>
            <a:r>
              <a:rPr lang="en-US" kern="0" dirty="0" smtClean="0">
                <a:solidFill>
                  <a:srgbClr val="340034"/>
                </a:solidFill>
              </a:rPr>
              <a:t>i</a:t>
            </a:r>
            <a:r>
              <a:rPr lang="en-US" kern="0" dirty="0" smtClean="0">
                <a:solidFill>
                  <a:srgbClr val="382435"/>
                </a:solidFill>
              </a:rPr>
              <a:t>on </a:t>
            </a:r>
            <a:r>
              <a:rPr lang="en-US" kern="0" dirty="0" smtClean="0">
                <a:solidFill>
                  <a:srgbClr val="25112C"/>
                </a:solidFill>
              </a:rPr>
              <a:t>508 </a:t>
            </a:r>
            <a:r>
              <a:rPr lang="en-US" kern="0" dirty="0" smtClean="0">
                <a:solidFill>
                  <a:srgbClr val="340034"/>
                </a:solidFill>
              </a:rPr>
              <a:t>i</a:t>
            </a:r>
            <a:r>
              <a:rPr lang="en-US" kern="0" dirty="0" smtClean="0">
                <a:solidFill>
                  <a:srgbClr val="382435"/>
                </a:solidFill>
              </a:rPr>
              <a:t>dent</a:t>
            </a:r>
            <a:r>
              <a:rPr lang="en-US" kern="0" dirty="0" smtClean="0">
                <a:solidFill>
                  <a:srgbClr val="340034"/>
                </a:solidFill>
              </a:rPr>
              <a:t>ifi</a:t>
            </a:r>
            <a:r>
              <a:rPr lang="en-US" kern="0" dirty="0" smtClean="0">
                <a:solidFill>
                  <a:srgbClr val="382435"/>
                </a:solidFill>
              </a:rPr>
              <a:t>es </a:t>
            </a:r>
            <a:r>
              <a:rPr lang="en-US" kern="0" dirty="0" smtClean="0">
                <a:solidFill>
                  <a:srgbClr val="25112C"/>
                </a:solidFill>
              </a:rPr>
              <a:t>the </a:t>
            </a:r>
            <a:r>
              <a:rPr lang="en-US" u="sng" kern="0" dirty="0" smtClean="0">
                <a:solidFill>
                  <a:prstClr val="black"/>
                </a:solidFill>
              </a:rPr>
              <a:t>exceptions to 508</a:t>
            </a:r>
            <a:r>
              <a:rPr lang="en-US" kern="0" dirty="0" smtClean="0">
                <a:solidFill>
                  <a:srgbClr val="230DFF"/>
                </a:solidFill>
              </a:rPr>
              <a:t> </a:t>
            </a:r>
            <a:r>
              <a:rPr lang="en-US" kern="0" dirty="0" smtClean="0">
                <a:solidFill>
                  <a:srgbClr val="25112C"/>
                </a:solidFill>
              </a:rPr>
              <a:t>accessibility requirements </a:t>
            </a:r>
            <a:r>
              <a:rPr lang="en-US" kern="0" dirty="0" smtClean="0">
                <a:solidFill>
                  <a:srgbClr val="340000"/>
                </a:solidFill>
              </a:rPr>
              <a:t>. </a:t>
            </a:r>
          </a:p>
          <a:p>
            <a:pPr>
              <a:defRPr/>
            </a:pPr>
            <a:endParaRPr lang="en-US" kern="0" dirty="0" smtClean="0">
              <a:solidFill>
                <a:srgbClr val="340000"/>
              </a:solidFill>
            </a:endParaRPr>
          </a:p>
          <a:p>
            <a:pPr algn="r">
              <a:defRPr/>
            </a:pPr>
            <a:r>
              <a:rPr lang="en-US" kern="0" dirty="0" smtClean="0">
                <a:solidFill>
                  <a:srgbClr val="382435"/>
                </a:solidFill>
              </a:rPr>
              <a:t>(Access</a:t>
            </a:r>
            <a:r>
              <a:rPr lang="en-US" kern="0" dirty="0" smtClean="0">
                <a:solidFill>
                  <a:srgbClr val="340034"/>
                </a:solidFill>
              </a:rPr>
              <a:t>ibili</a:t>
            </a:r>
            <a:r>
              <a:rPr lang="en-US" kern="0" dirty="0" smtClean="0">
                <a:solidFill>
                  <a:srgbClr val="382435"/>
                </a:solidFill>
              </a:rPr>
              <a:t>ty gu</a:t>
            </a:r>
            <a:r>
              <a:rPr lang="en-US" kern="0" dirty="0" smtClean="0">
                <a:solidFill>
                  <a:srgbClr val="340034"/>
                </a:solidFill>
              </a:rPr>
              <a:t>i</a:t>
            </a:r>
            <a:r>
              <a:rPr lang="en-US" kern="0" dirty="0" smtClean="0">
                <a:solidFill>
                  <a:srgbClr val="382435"/>
                </a:solidFill>
              </a:rPr>
              <a:t>dance </a:t>
            </a:r>
            <a:r>
              <a:rPr lang="en-US" kern="0" dirty="0" smtClean="0">
                <a:solidFill>
                  <a:srgbClr val="340034"/>
                </a:solidFill>
              </a:rPr>
              <a:t>is also </a:t>
            </a:r>
            <a:r>
              <a:rPr lang="en-US" kern="0" dirty="0" smtClean="0">
                <a:solidFill>
                  <a:srgbClr val="25112C"/>
                </a:solidFill>
              </a:rPr>
              <a:t>addressed </a:t>
            </a:r>
            <a:r>
              <a:rPr lang="en-US" kern="0" dirty="0" smtClean="0">
                <a:solidFill>
                  <a:srgbClr val="340034"/>
                </a:solidFill>
              </a:rPr>
              <a:t>in </a:t>
            </a:r>
            <a:r>
              <a:rPr lang="en-US" kern="0" dirty="0" smtClean="0">
                <a:solidFill>
                  <a:prstClr val="black"/>
                </a:solidFill>
              </a:rPr>
              <a:t>FAR Subpart 39).</a:t>
            </a:r>
            <a:endParaRPr lang="en-US" kern="0" dirty="0" smtClean="0">
              <a:solidFill>
                <a:sysClr val="windowText" lastClr="000000"/>
              </a:solidFill>
            </a:endParaRPr>
          </a:p>
        </p:txBody>
      </p:sp>
    </p:spTree>
    <p:custDataLst>
      <p:tags r:id="rId1"/>
    </p:custDataLst>
    <p:extLst>
      <p:ext uri="{BB962C8B-B14F-4D97-AF65-F5344CB8AC3E}">
        <p14:creationId xmlns:p14="http://schemas.microsoft.com/office/powerpoint/2010/main" val="30131339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C0AB285-F562-4FF5-BD33-659C314DA2F3}" type="slidenum">
              <a:rPr lang="en-US" smtClean="0"/>
              <a:pPr/>
              <a:t>58</a:t>
            </a:fld>
            <a:endParaRPr lang="en-US"/>
          </a:p>
        </p:txBody>
      </p:sp>
      <p:sp>
        <p:nvSpPr>
          <p:cNvPr id="10" name="Footer Placeholder 9"/>
          <p:cNvSpPr>
            <a:spLocks noGrp="1"/>
          </p:cNvSpPr>
          <p:nvPr>
            <p:ph type="ftr" sz="quarter" idx="11"/>
          </p:nvPr>
        </p:nvSpPr>
        <p:spPr/>
        <p:txBody>
          <a:bodyPr/>
          <a:lstStyle/>
          <a:p>
            <a:r>
              <a:rPr lang="en-US" smtClean="0"/>
              <a:t>Systems Design</a:t>
            </a:r>
            <a:endParaRPr lang="en-US" dirty="0" smtClean="0"/>
          </a:p>
        </p:txBody>
      </p:sp>
      <p:sp>
        <p:nvSpPr>
          <p:cNvPr id="11" name="Rectangle 10"/>
          <p:cNvSpPr/>
          <p:nvPr/>
        </p:nvSpPr>
        <p:spPr>
          <a:xfrm>
            <a:off x="457200" y="-64692"/>
            <a:ext cx="8458200" cy="6801862"/>
          </a:xfrm>
          <a:prstGeom prst="rect">
            <a:avLst/>
          </a:prstGeom>
        </p:spPr>
        <p:txBody>
          <a:bodyPr wrap="square">
            <a:spAutoFit/>
          </a:bodyPr>
          <a:lstStyle/>
          <a:p>
            <a:pPr algn="r"/>
            <a:r>
              <a:rPr lang="en-US" sz="2800" b="1" dirty="0" smtClean="0">
                <a:solidFill>
                  <a:prstClr val="white"/>
                </a:solidFill>
              </a:rPr>
              <a:t>Americans With Disabilities Act -</a:t>
            </a:r>
          </a:p>
          <a:p>
            <a:pPr algn="r"/>
            <a:r>
              <a:rPr lang="en-US" sz="2800" b="1" dirty="0" smtClean="0">
                <a:solidFill>
                  <a:prstClr val="white"/>
                </a:solidFill>
              </a:rPr>
              <a:t>User Accessibility </a:t>
            </a:r>
            <a:endParaRPr lang="en-US" sz="2800" b="1" dirty="0">
              <a:solidFill>
                <a:prstClr val="white"/>
              </a:solidFill>
            </a:endParaRPr>
          </a:p>
          <a:p>
            <a:pPr algn="ctr"/>
            <a:endParaRPr lang="en-US" sz="2000" b="1" dirty="0">
              <a:solidFill>
                <a:srgbClr val="28152E"/>
              </a:solidFill>
            </a:endParaRPr>
          </a:p>
          <a:p>
            <a:pPr marR="1320"/>
            <a:endParaRPr lang="en-US" dirty="0">
              <a:solidFill>
                <a:srgbClr val="2C020E"/>
              </a:solidFill>
              <a:cs typeface="Arial" panose="020B0604020202020204" pitchFamily="34" charset="0"/>
            </a:endParaRPr>
          </a:p>
          <a:p>
            <a:pPr marR="1320"/>
            <a:r>
              <a:rPr lang="en-US" dirty="0">
                <a:solidFill>
                  <a:srgbClr val="494057"/>
                </a:solidFill>
                <a:cs typeface="Arial" panose="020B0604020202020204" pitchFamily="34" charset="0"/>
              </a:rPr>
              <a:t>W</a:t>
            </a:r>
            <a:r>
              <a:rPr lang="en-US" dirty="0">
                <a:solidFill>
                  <a:srgbClr val="28152E"/>
                </a:solidFill>
                <a:cs typeface="Arial" panose="020B0604020202020204" pitchFamily="34" charset="0"/>
              </a:rPr>
              <a:t>hen acquiring </a:t>
            </a:r>
            <a:r>
              <a:rPr lang="en-US" dirty="0">
                <a:solidFill>
                  <a:srgbClr val="0A050E"/>
                </a:solidFill>
                <a:cs typeface="Arial" panose="020B0604020202020204" pitchFamily="34" charset="0"/>
              </a:rPr>
              <a:t>E</a:t>
            </a:r>
            <a:r>
              <a:rPr lang="en-US" dirty="0">
                <a:solidFill>
                  <a:srgbClr val="28152E"/>
                </a:solidFill>
                <a:cs typeface="Arial" panose="020B0604020202020204" pitchFamily="34" charset="0"/>
              </a:rPr>
              <a:t>IT</a:t>
            </a:r>
            <a:r>
              <a:rPr lang="en-US" dirty="0">
                <a:solidFill>
                  <a:srgbClr val="494057"/>
                </a:solidFill>
                <a:cs typeface="Arial" panose="020B0604020202020204" pitchFamily="34" charset="0"/>
              </a:rPr>
              <a:t>, </a:t>
            </a:r>
            <a:r>
              <a:rPr lang="en-US" dirty="0">
                <a:solidFill>
                  <a:srgbClr val="28152E"/>
                </a:solidFill>
                <a:cs typeface="Arial" panose="020B0604020202020204" pitchFamily="34" charset="0"/>
              </a:rPr>
              <a:t>agencies must ensure that</a:t>
            </a:r>
            <a:r>
              <a:rPr lang="en-US" dirty="0">
                <a:solidFill>
                  <a:srgbClr val="494057"/>
                </a:solidFill>
                <a:cs typeface="Arial" panose="020B0604020202020204" pitchFamily="34" charset="0"/>
              </a:rPr>
              <a:t>: </a:t>
            </a:r>
          </a:p>
          <a:p>
            <a:endParaRPr lang="en-US" dirty="0">
              <a:solidFill>
                <a:srgbClr val="28152E"/>
              </a:solidFill>
              <a:cs typeface="Arial" panose="020B0604020202020204" pitchFamily="34" charset="0"/>
            </a:endParaRPr>
          </a:p>
          <a:p>
            <a:r>
              <a:rPr lang="en-US" u="sng" dirty="0">
                <a:solidFill>
                  <a:srgbClr val="28152E"/>
                </a:solidFill>
                <a:cs typeface="Arial" panose="020B0604020202020204" pitchFamily="34" charset="0"/>
              </a:rPr>
              <a:t>Federal emplo</a:t>
            </a:r>
            <a:r>
              <a:rPr lang="en-US" u="sng" dirty="0">
                <a:solidFill>
                  <a:srgbClr val="494057"/>
                </a:solidFill>
                <a:cs typeface="Arial" panose="020B0604020202020204" pitchFamily="34" charset="0"/>
              </a:rPr>
              <a:t>y</a:t>
            </a:r>
            <a:r>
              <a:rPr lang="en-US" u="sng" dirty="0">
                <a:solidFill>
                  <a:srgbClr val="28152E"/>
                </a:solidFill>
                <a:cs typeface="Arial" panose="020B0604020202020204" pitchFamily="34" charset="0"/>
              </a:rPr>
              <a:t>ees </a:t>
            </a:r>
            <a:r>
              <a:rPr lang="en-US" u="sng" dirty="0">
                <a:solidFill>
                  <a:srgbClr val="494057"/>
                </a:solidFill>
                <a:cs typeface="Arial" panose="020B0604020202020204" pitchFamily="34" charset="0"/>
              </a:rPr>
              <a:t>w</a:t>
            </a:r>
            <a:r>
              <a:rPr lang="en-US" u="sng" dirty="0">
                <a:solidFill>
                  <a:srgbClr val="320032"/>
                </a:solidFill>
                <a:cs typeface="Arial" panose="020B0604020202020204" pitchFamily="34" charset="0"/>
              </a:rPr>
              <a:t>ith </a:t>
            </a:r>
            <a:r>
              <a:rPr lang="en-US" u="sng" dirty="0">
                <a:solidFill>
                  <a:srgbClr val="28152E"/>
                </a:solidFill>
                <a:cs typeface="Arial" panose="020B0604020202020204" pitchFamily="34" charset="0"/>
              </a:rPr>
              <a:t>disabilities ha</a:t>
            </a:r>
            <a:r>
              <a:rPr lang="en-US" u="sng" dirty="0">
                <a:solidFill>
                  <a:srgbClr val="494057"/>
                </a:solidFill>
                <a:cs typeface="Arial" panose="020B0604020202020204" pitchFamily="34" charset="0"/>
              </a:rPr>
              <a:t>v</a:t>
            </a:r>
            <a:r>
              <a:rPr lang="en-US" u="sng" dirty="0">
                <a:solidFill>
                  <a:srgbClr val="28152E"/>
                </a:solidFill>
                <a:cs typeface="Arial" panose="020B0604020202020204" pitchFamily="34" charset="0"/>
              </a:rPr>
              <a:t>e access to</a:t>
            </a:r>
            <a:r>
              <a:rPr lang="en-US" dirty="0">
                <a:solidFill>
                  <a:srgbClr val="28152E"/>
                </a:solidFill>
                <a:cs typeface="Arial" panose="020B0604020202020204" pitchFamily="34" charset="0"/>
              </a:rPr>
              <a:t> and use </a:t>
            </a:r>
            <a:r>
              <a:rPr lang="en-US" dirty="0">
                <a:solidFill>
                  <a:srgbClr val="3B2938"/>
                </a:solidFill>
                <a:cs typeface="Arial" panose="020B0604020202020204" pitchFamily="34" charset="0"/>
              </a:rPr>
              <a:t>of </a:t>
            </a:r>
            <a:r>
              <a:rPr lang="en-US" u="sng" dirty="0">
                <a:solidFill>
                  <a:srgbClr val="320032"/>
                </a:solidFill>
                <a:cs typeface="Arial" panose="020B0604020202020204" pitchFamily="34" charset="0"/>
              </a:rPr>
              <a:t>inf</a:t>
            </a:r>
            <a:r>
              <a:rPr lang="en-US" u="sng" dirty="0">
                <a:solidFill>
                  <a:srgbClr val="3B2938"/>
                </a:solidFill>
                <a:cs typeface="Arial" panose="020B0604020202020204" pitchFamily="34" charset="0"/>
              </a:rPr>
              <a:t>ormat</a:t>
            </a:r>
            <a:r>
              <a:rPr lang="en-US" u="sng" dirty="0">
                <a:solidFill>
                  <a:srgbClr val="320032"/>
                </a:solidFill>
                <a:cs typeface="Arial" panose="020B0604020202020204" pitchFamily="34" charset="0"/>
              </a:rPr>
              <a:t>i</a:t>
            </a:r>
            <a:r>
              <a:rPr lang="en-US" u="sng" dirty="0">
                <a:solidFill>
                  <a:srgbClr val="3B2938"/>
                </a:solidFill>
                <a:cs typeface="Arial" panose="020B0604020202020204" pitchFamily="34" charset="0"/>
              </a:rPr>
              <a:t>on </a:t>
            </a:r>
            <a:r>
              <a:rPr lang="en-US" u="sng" dirty="0">
                <a:solidFill>
                  <a:srgbClr val="28152E"/>
                </a:solidFill>
                <a:cs typeface="Arial" panose="020B0604020202020204" pitchFamily="34" charset="0"/>
              </a:rPr>
              <a:t>and data</a:t>
            </a:r>
            <a:r>
              <a:rPr lang="en-US" dirty="0">
                <a:solidFill>
                  <a:srgbClr val="28152E"/>
                </a:solidFill>
                <a:cs typeface="Arial" panose="020B0604020202020204" pitchFamily="34" charset="0"/>
              </a:rPr>
              <a:t> that </a:t>
            </a:r>
            <a:r>
              <a:rPr lang="en-US" dirty="0">
                <a:solidFill>
                  <a:srgbClr val="320032"/>
                </a:solidFill>
                <a:cs typeface="Arial" panose="020B0604020202020204" pitchFamily="34" charset="0"/>
              </a:rPr>
              <a:t>is </a:t>
            </a:r>
            <a:r>
              <a:rPr lang="en-US" dirty="0">
                <a:solidFill>
                  <a:srgbClr val="3B2938"/>
                </a:solidFill>
                <a:cs typeface="Arial" panose="020B0604020202020204" pitchFamily="34" charset="0"/>
              </a:rPr>
              <a:t>comparab</a:t>
            </a:r>
            <a:r>
              <a:rPr lang="en-US" dirty="0">
                <a:solidFill>
                  <a:srgbClr val="320032"/>
                </a:solidFill>
                <a:cs typeface="Arial" panose="020B0604020202020204" pitchFamily="34" charset="0"/>
              </a:rPr>
              <a:t>le </a:t>
            </a:r>
            <a:r>
              <a:rPr lang="en-US" dirty="0">
                <a:solidFill>
                  <a:srgbClr val="28152E"/>
                </a:solidFill>
                <a:cs typeface="Arial" panose="020B0604020202020204" pitchFamily="34" charset="0"/>
              </a:rPr>
              <a:t>to the access and use b</a:t>
            </a:r>
            <a:r>
              <a:rPr lang="en-US" dirty="0">
                <a:solidFill>
                  <a:srgbClr val="494057"/>
                </a:solidFill>
                <a:cs typeface="Arial" panose="020B0604020202020204" pitchFamily="34" charset="0"/>
              </a:rPr>
              <a:t>y </a:t>
            </a:r>
            <a:r>
              <a:rPr lang="en-US" dirty="0">
                <a:solidFill>
                  <a:srgbClr val="28152E"/>
                </a:solidFill>
                <a:cs typeface="Arial" panose="020B0604020202020204" pitchFamily="34" charset="0"/>
              </a:rPr>
              <a:t>Federal emplo</a:t>
            </a:r>
            <a:r>
              <a:rPr lang="en-US" dirty="0">
                <a:solidFill>
                  <a:srgbClr val="494057"/>
                </a:solidFill>
                <a:cs typeface="Arial" panose="020B0604020202020204" pitchFamily="34" charset="0"/>
              </a:rPr>
              <a:t>y</a:t>
            </a:r>
            <a:r>
              <a:rPr lang="en-US" dirty="0">
                <a:solidFill>
                  <a:srgbClr val="28152E"/>
                </a:solidFill>
                <a:cs typeface="Arial" panose="020B0604020202020204" pitchFamily="34" charset="0"/>
              </a:rPr>
              <a:t>ees </a:t>
            </a:r>
            <a:r>
              <a:rPr lang="en-US" dirty="0">
                <a:solidFill>
                  <a:srgbClr val="494057"/>
                </a:solidFill>
                <a:cs typeface="Arial" panose="020B0604020202020204" pitchFamily="34" charset="0"/>
              </a:rPr>
              <a:t>w</a:t>
            </a:r>
            <a:r>
              <a:rPr lang="en-US" dirty="0">
                <a:solidFill>
                  <a:srgbClr val="28152E"/>
                </a:solidFill>
                <a:cs typeface="Arial" panose="020B0604020202020204" pitchFamily="34" charset="0"/>
              </a:rPr>
              <a:t>ho are not </a:t>
            </a:r>
            <a:r>
              <a:rPr lang="en-US" dirty="0">
                <a:solidFill>
                  <a:srgbClr val="320032"/>
                </a:solidFill>
                <a:cs typeface="Arial" panose="020B0604020202020204" pitchFamily="34" charset="0"/>
              </a:rPr>
              <a:t>indi</a:t>
            </a:r>
            <a:r>
              <a:rPr lang="en-US" dirty="0">
                <a:solidFill>
                  <a:srgbClr val="494057"/>
                </a:solidFill>
                <a:cs typeface="Arial" panose="020B0604020202020204" pitchFamily="34" charset="0"/>
              </a:rPr>
              <a:t>v</a:t>
            </a:r>
            <a:r>
              <a:rPr lang="en-US" dirty="0">
                <a:solidFill>
                  <a:srgbClr val="320032"/>
                </a:solidFill>
                <a:cs typeface="Arial" panose="020B0604020202020204" pitchFamily="34" charset="0"/>
              </a:rPr>
              <a:t>iduals </a:t>
            </a:r>
            <a:r>
              <a:rPr lang="en-US" dirty="0">
                <a:solidFill>
                  <a:srgbClr val="494057"/>
                </a:solidFill>
                <a:cs typeface="Arial" panose="020B0604020202020204" pitchFamily="34" charset="0"/>
              </a:rPr>
              <a:t>w</a:t>
            </a:r>
            <a:r>
              <a:rPr lang="en-US" dirty="0">
                <a:solidFill>
                  <a:srgbClr val="320032"/>
                </a:solidFill>
                <a:cs typeface="Arial" panose="020B0604020202020204" pitchFamily="34" charset="0"/>
              </a:rPr>
              <a:t>ith </a:t>
            </a:r>
            <a:r>
              <a:rPr lang="en-US" dirty="0">
                <a:solidFill>
                  <a:srgbClr val="28152E"/>
                </a:solidFill>
                <a:cs typeface="Arial" panose="020B0604020202020204" pitchFamily="34" charset="0"/>
              </a:rPr>
              <a:t>disabilities</a:t>
            </a:r>
            <a:r>
              <a:rPr lang="en-US" dirty="0">
                <a:solidFill>
                  <a:srgbClr val="39426A"/>
                </a:solidFill>
                <a:cs typeface="Arial" panose="020B0604020202020204" pitchFamily="34" charset="0"/>
              </a:rPr>
              <a:t>; </a:t>
            </a:r>
            <a:r>
              <a:rPr lang="en-US" dirty="0">
                <a:solidFill>
                  <a:srgbClr val="28152E"/>
                </a:solidFill>
                <a:cs typeface="Arial" panose="020B0604020202020204" pitchFamily="34" charset="0"/>
              </a:rPr>
              <a:t>and;</a:t>
            </a:r>
          </a:p>
          <a:p>
            <a:endParaRPr lang="en-US" dirty="0">
              <a:solidFill>
                <a:srgbClr val="28152E"/>
              </a:solidFill>
              <a:cs typeface="Arial" panose="020B0604020202020204" pitchFamily="34" charset="0"/>
            </a:endParaRPr>
          </a:p>
          <a:p>
            <a:r>
              <a:rPr lang="en-US" u="sng" dirty="0">
                <a:solidFill>
                  <a:srgbClr val="28152E"/>
                </a:solidFill>
                <a:cs typeface="Arial" panose="020B0604020202020204" pitchFamily="34" charset="0"/>
              </a:rPr>
              <a:t>Members </a:t>
            </a:r>
            <a:r>
              <a:rPr lang="en-US" u="sng" dirty="0">
                <a:solidFill>
                  <a:srgbClr val="3B2938"/>
                </a:solidFill>
                <a:cs typeface="Arial" panose="020B0604020202020204" pitchFamily="34" charset="0"/>
              </a:rPr>
              <a:t>of </a:t>
            </a:r>
            <a:r>
              <a:rPr lang="en-US" u="sng" dirty="0">
                <a:solidFill>
                  <a:srgbClr val="28152E"/>
                </a:solidFill>
                <a:cs typeface="Arial" panose="020B0604020202020204" pitchFamily="34" charset="0"/>
              </a:rPr>
              <a:t>the public </a:t>
            </a:r>
            <a:r>
              <a:rPr lang="en-US" u="sng" dirty="0">
                <a:solidFill>
                  <a:srgbClr val="494057"/>
                </a:solidFill>
                <a:cs typeface="Arial" panose="020B0604020202020204" pitchFamily="34" charset="0"/>
              </a:rPr>
              <a:t>w</a:t>
            </a:r>
            <a:r>
              <a:rPr lang="en-US" u="sng" dirty="0">
                <a:solidFill>
                  <a:srgbClr val="320032"/>
                </a:solidFill>
                <a:cs typeface="Arial" panose="020B0604020202020204" pitchFamily="34" charset="0"/>
              </a:rPr>
              <a:t>ith </a:t>
            </a:r>
            <a:r>
              <a:rPr lang="en-US" u="sng" dirty="0">
                <a:solidFill>
                  <a:srgbClr val="28152E"/>
                </a:solidFill>
                <a:cs typeface="Arial" panose="020B0604020202020204" pitchFamily="34" charset="0"/>
              </a:rPr>
              <a:t>disabilities</a:t>
            </a:r>
            <a:r>
              <a:rPr lang="en-US" dirty="0">
                <a:solidFill>
                  <a:srgbClr val="28152E"/>
                </a:solidFill>
                <a:cs typeface="Arial" panose="020B0604020202020204" pitchFamily="34" charset="0"/>
              </a:rPr>
              <a:t> seeking </a:t>
            </a:r>
            <a:r>
              <a:rPr lang="en-US" dirty="0">
                <a:solidFill>
                  <a:srgbClr val="320032"/>
                </a:solidFill>
                <a:cs typeface="Arial" panose="020B0604020202020204" pitchFamily="34" charset="0"/>
              </a:rPr>
              <a:t>inf</a:t>
            </a:r>
            <a:r>
              <a:rPr lang="en-US" dirty="0">
                <a:solidFill>
                  <a:srgbClr val="3B2938"/>
                </a:solidFill>
                <a:cs typeface="Arial" panose="020B0604020202020204" pitchFamily="34" charset="0"/>
              </a:rPr>
              <a:t>ormat</a:t>
            </a:r>
            <a:r>
              <a:rPr lang="en-US" dirty="0">
                <a:solidFill>
                  <a:srgbClr val="320032"/>
                </a:solidFill>
                <a:cs typeface="Arial" panose="020B0604020202020204" pitchFamily="34" charset="0"/>
              </a:rPr>
              <a:t>i</a:t>
            </a:r>
            <a:r>
              <a:rPr lang="en-US" dirty="0">
                <a:solidFill>
                  <a:srgbClr val="3B2938"/>
                </a:solidFill>
                <a:cs typeface="Arial" panose="020B0604020202020204" pitchFamily="34" charset="0"/>
              </a:rPr>
              <a:t>on or </a:t>
            </a:r>
            <a:r>
              <a:rPr lang="en-US" dirty="0">
                <a:solidFill>
                  <a:srgbClr val="28152E"/>
                </a:solidFill>
                <a:cs typeface="Arial" panose="020B0604020202020204" pitchFamily="34" charset="0"/>
              </a:rPr>
              <a:t>services from an agenc</a:t>
            </a:r>
            <a:r>
              <a:rPr lang="en-US" dirty="0">
                <a:solidFill>
                  <a:srgbClr val="494057"/>
                </a:solidFill>
                <a:cs typeface="Arial" panose="020B0604020202020204" pitchFamily="34" charset="0"/>
              </a:rPr>
              <a:t>y </a:t>
            </a:r>
            <a:r>
              <a:rPr lang="en-US" dirty="0">
                <a:solidFill>
                  <a:srgbClr val="28152E"/>
                </a:solidFill>
                <a:cs typeface="Arial" panose="020B0604020202020204" pitchFamily="34" charset="0"/>
              </a:rPr>
              <a:t>ha</a:t>
            </a:r>
            <a:r>
              <a:rPr lang="en-US" dirty="0">
                <a:solidFill>
                  <a:srgbClr val="494057"/>
                </a:solidFill>
                <a:cs typeface="Arial" panose="020B0604020202020204" pitchFamily="34" charset="0"/>
              </a:rPr>
              <a:t>v</a:t>
            </a:r>
            <a:r>
              <a:rPr lang="en-US" dirty="0">
                <a:solidFill>
                  <a:srgbClr val="28152E"/>
                </a:solidFill>
                <a:cs typeface="Arial" panose="020B0604020202020204" pitchFamily="34" charset="0"/>
              </a:rPr>
              <a:t>e access to and use </a:t>
            </a:r>
            <a:r>
              <a:rPr lang="en-US" dirty="0">
                <a:solidFill>
                  <a:srgbClr val="3B2938"/>
                </a:solidFill>
                <a:cs typeface="Arial" panose="020B0604020202020204" pitchFamily="34" charset="0"/>
              </a:rPr>
              <a:t>of </a:t>
            </a:r>
            <a:r>
              <a:rPr lang="en-US" u="sng" dirty="0">
                <a:solidFill>
                  <a:srgbClr val="320032"/>
                </a:solidFill>
                <a:cs typeface="Arial" panose="020B0604020202020204" pitchFamily="34" charset="0"/>
              </a:rPr>
              <a:t>inf</a:t>
            </a:r>
            <a:r>
              <a:rPr lang="en-US" u="sng" dirty="0">
                <a:solidFill>
                  <a:srgbClr val="3B2938"/>
                </a:solidFill>
                <a:cs typeface="Arial" panose="020B0604020202020204" pitchFamily="34" charset="0"/>
              </a:rPr>
              <a:t>ormat</a:t>
            </a:r>
            <a:r>
              <a:rPr lang="en-US" u="sng" dirty="0">
                <a:solidFill>
                  <a:srgbClr val="320032"/>
                </a:solidFill>
                <a:cs typeface="Arial" panose="020B0604020202020204" pitchFamily="34" charset="0"/>
              </a:rPr>
              <a:t>i</a:t>
            </a:r>
            <a:r>
              <a:rPr lang="en-US" u="sng" dirty="0">
                <a:solidFill>
                  <a:srgbClr val="3B2938"/>
                </a:solidFill>
                <a:cs typeface="Arial" panose="020B0604020202020204" pitchFamily="34" charset="0"/>
              </a:rPr>
              <a:t>on </a:t>
            </a:r>
            <a:r>
              <a:rPr lang="en-US" u="sng" dirty="0">
                <a:solidFill>
                  <a:srgbClr val="28152E"/>
                </a:solidFill>
                <a:cs typeface="Arial" panose="020B0604020202020204" pitchFamily="34" charset="0"/>
              </a:rPr>
              <a:t>and data</a:t>
            </a:r>
            <a:r>
              <a:rPr lang="en-US" dirty="0">
                <a:solidFill>
                  <a:srgbClr val="28152E"/>
                </a:solidFill>
                <a:cs typeface="Arial" panose="020B0604020202020204" pitchFamily="34" charset="0"/>
              </a:rPr>
              <a:t> that </a:t>
            </a:r>
            <a:r>
              <a:rPr lang="en-US" dirty="0">
                <a:solidFill>
                  <a:srgbClr val="320032"/>
                </a:solidFill>
                <a:cs typeface="Arial" panose="020B0604020202020204" pitchFamily="34" charset="0"/>
              </a:rPr>
              <a:t>is </a:t>
            </a:r>
            <a:r>
              <a:rPr lang="en-US" dirty="0">
                <a:solidFill>
                  <a:srgbClr val="3B2938"/>
                </a:solidFill>
                <a:cs typeface="Arial" panose="020B0604020202020204" pitchFamily="34" charset="0"/>
              </a:rPr>
              <a:t>comparab</a:t>
            </a:r>
            <a:r>
              <a:rPr lang="en-US" dirty="0">
                <a:solidFill>
                  <a:srgbClr val="320032"/>
                </a:solidFill>
                <a:cs typeface="Arial" panose="020B0604020202020204" pitchFamily="34" charset="0"/>
              </a:rPr>
              <a:t>le </a:t>
            </a:r>
            <a:r>
              <a:rPr lang="en-US" dirty="0">
                <a:solidFill>
                  <a:srgbClr val="28152E"/>
                </a:solidFill>
                <a:cs typeface="Arial" panose="020B0604020202020204" pitchFamily="34" charset="0"/>
              </a:rPr>
              <a:t>to the access to and use </a:t>
            </a:r>
            <a:r>
              <a:rPr lang="en-US" dirty="0">
                <a:solidFill>
                  <a:srgbClr val="3B2938"/>
                </a:solidFill>
                <a:cs typeface="Arial" panose="020B0604020202020204" pitchFamily="34" charset="0"/>
              </a:rPr>
              <a:t>of </a:t>
            </a:r>
            <a:r>
              <a:rPr lang="en-US" dirty="0">
                <a:solidFill>
                  <a:srgbClr val="320032"/>
                </a:solidFill>
                <a:cs typeface="Arial" panose="020B0604020202020204" pitchFamily="34" charset="0"/>
              </a:rPr>
              <a:t>inf</a:t>
            </a:r>
            <a:r>
              <a:rPr lang="en-US" dirty="0">
                <a:solidFill>
                  <a:srgbClr val="3B2938"/>
                </a:solidFill>
                <a:cs typeface="Arial" panose="020B0604020202020204" pitchFamily="34" charset="0"/>
              </a:rPr>
              <a:t>ormat</a:t>
            </a:r>
            <a:r>
              <a:rPr lang="en-US" dirty="0">
                <a:solidFill>
                  <a:srgbClr val="320032"/>
                </a:solidFill>
                <a:cs typeface="Arial" panose="020B0604020202020204" pitchFamily="34" charset="0"/>
              </a:rPr>
              <a:t>i</a:t>
            </a:r>
            <a:r>
              <a:rPr lang="en-US" dirty="0">
                <a:solidFill>
                  <a:srgbClr val="3B2938"/>
                </a:solidFill>
                <a:cs typeface="Arial" panose="020B0604020202020204" pitchFamily="34" charset="0"/>
              </a:rPr>
              <a:t>on </a:t>
            </a:r>
            <a:r>
              <a:rPr lang="en-US" dirty="0">
                <a:solidFill>
                  <a:srgbClr val="28152E"/>
                </a:solidFill>
                <a:cs typeface="Arial" panose="020B0604020202020204" pitchFamily="34" charset="0"/>
              </a:rPr>
              <a:t>and data b</a:t>
            </a:r>
            <a:r>
              <a:rPr lang="en-US" dirty="0">
                <a:solidFill>
                  <a:srgbClr val="494057"/>
                </a:solidFill>
                <a:cs typeface="Arial" panose="020B0604020202020204" pitchFamily="34" charset="0"/>
              </a:rPr>
              <a:t>y </a:t>
            </a:r>
            <a:r>
              <a:rPr lang="en-US" dirty="0">
                <a:solidFill>
                  <a:srgbClr val="28152E"/>
                </a:solidFill>
                <a:cs typeface="Arial" panose="020B0604020202020204" pitchFamily="34" charset="0"/>
              </a:rPr>
              <a:t>members </a:t>
            </a:r>
            <a:r>
              <a:rPr lang="en-US" dirty="0">
                <a:solidFill>
                  <a:srgbClr val="3B2938"/>
                </a:solidFill>
                <a:cs typeface="Arial" panose="020B0604020202020204" pitchFamily="34" charset="0"/>
              </a:rPr>
              <a:t>of </a:t>
            </a:r>
            <a:r>
              <a:rPr lang="en-US" dirty="0">
                <a:solidFill>
                  <a:srgbClr val="28152E"/>
                </a:solidFill>
                <a:cs typeface="Arial" panose="020B0604020202020204" pitchFamily="34" charset="0"/>
              </a:rPr>
              <a:t>the public </a:t>
            </a:r>
            <a:r>
              <a:rPr lang="en-US" dirty="0">
                <a:solidFill>
                  <a:srgbClr val="494057"/>
                </a:solidFill>
                <a:cs typeface="Arial" panose="020B0604020202020204" pitchFamily="34" charset="0"/>
              </a:rPr>
              <a:t>w</a:t>
            </a:r>
            <a:r>
              <a:rPr lang="en-US" dirty="0">
                <a:solidFill>
                  <a:srgbClr val="28152E"/>
                </a:solidFill>
                <a:cs typeface="Arial" panose="020B0604020202020204" pitchFamily="34" charset="0"/>
              </a:rPr>
              <a:t>ho are not </a:t>
            </a:r>
            <a:r>
              <a:rPr lang="en-US" dirty="0">
                <a:solidFill>
                  <a:srgbClr val="320032"/>
                </a:solidFill>
                <a:cs typeface="Arial" panose="020B0604020202020204" pitchFamily="34" charset="0"/>
              </a:rPr>
              <a:t>indi</a:t>
            </a:r>
            <a:r>
              <a:rPr lang="en-US" dirty="0">
                <a:solidFill>
                  <a:srgbClr val="494057"/>
                </a:solidFill>
                <a:cs typeface="Arial" panose="020B0604020202020204" pitchFamily="34" charset="0"/>
              </a:rPr>
              <a:t>v</a:t>
            </a:r>
            <a:r>
              <a:rPr lang="en-US" dirty="0">
                <a:solidFill>
                  <a:srgbClr val="320032"/>
                </a:solidFill>
                <a:cs typeface="Arial" panose="020B0604020202020204" pitchFamily="34" charset="0"/>
              </a:rPr>
              <a:t>iduals </a:t>
            </a:r>
            <a:r>
              <a:rPr lang="en-US" dirty="0">
                <a:solidFill>
                  <a:srgbClr val="494057"/>
                </a:solidFill>
                <a:cs typeface="Arial" panose="020B0604020202020204" pitchFamily="34" charset="0"/>
              </a:rPr>
              <a:t>w</a:t>
            </a:r>
            <a:r>
              <a:rPr lang="en-US" dirty="0">
                <a:solidFill>
                  <a:srgbClr val="320032"/>
                </a:solidFill>
                <a:cs typeface="Arial" panose="020B0604020202020204" pitchFamily="34" charset="0"/>
              </a:rPr>
              <a:t>ith </a:t>
            </a:r>
            <a:r>
              <a:rPr lang="en-US" dirty="0">
                <a:solidFill>
                  <a:srgbClr val="28152E"/>
                </a:solidFill>
                <a:cs typeface="Arial" panose="020B0604020202020204" pitchFamily="34" charset="0"/>
              </a:rPr>
              <a:t>disabilities</a:t>
            </a:r>
            <a:r>
              <a:rPr lang="en-US" dirty="0">
                <a:solidFill>
                  <a:srgbClr val="2C020E"/>
                </a:solidFill>
                <a:cs typeface="Arial" panose="020B0604020202020204" pitchFamily="34" charset="0"/>
              </a:rPr>
              <a:t>. </a:t>
            </a:r>
          </a:p>
          <a:p>
            <a:endParaRPr lang="en-US" dirty="0">
              <a:solidFill>
                <a:srgbClr val="2C020E"/>
              </a:solidFill>
              <a:cs typeface="Arial" panose="020B0604020202020204" pitchFamily="34" charset="0"/>
            </a:endParaRPr>
          </a:p>
          <a:p>
            <a:pPr algn="ctr"/>
            <a:r>
              <a:rPr lang="pt-BR" u="sng" dirty="0">
                <a:solidFill>
                  <a:srgbClr val="0A050E"/>
                </a:solidFill>
                <a:cs typeface="Arial" panose="020B0604020202020204" pitchFamily="34" charset="0"/>
              </a:rPr>
              <a:t>EIT </a:t>
            </a:r>
            <a:r>
              <a:rPr lang="pt-BR" u="sng" dirty="0">
                <a:solidFill>
                  <a:srgbClr val="28152E"/>
                </a:solidFill>
                <a:cs typeface="Arial" panose="020B0604020202020204" pitchFamily="34" charset="0"/>
              </a:rPr>
              <a:t>S</a:t>
            </a:r>
            <a:r>
              <a:rPr lang="pt-BR" u="sng" dirty="0">
                <a:solidFill>
                  <a:srgbClr val="0A050E"/>
                </a:solidFill>
                <a:cs typeface="Arial" panose="020B0604020202020204" pitchFamily="34" charset="0"/>
              </a:rPr>
              <a:t>ecti</a:t>
            </a:r>
            <a:r>
              <a:rPr lang="pt-BR" u="sng" dirty="0">
                <a:solidFill>
                  <a:srgbClr val="28152E"/>
                </a:solidFill>
                <a:cs typeface="Arial" panose="020B0604020202020204" pitchFamily="34" charset="0"/>
              </a:rPr>
              <a:t>o</a:t>
            </a:r>
            <a:r>
              <a:rPr lang="pt-BR" u="sng" dirty="0">
                <a:solidFill>
                  <a:srgbClr val="0A050E"/>
                </a:solidFill>
                <a:cs typeface="Arial" panose="020B0604020202020204" pitchFamily="34" charset="0"/>
              </a:rPr>
              <a:t>n </a:t>
            </a:r>
            <a:r>
              <a:rPr lang="pt-BR" u="sng" dirty="0">
                <a:solidFill>
                  <a:srgbClr val="28152E"/>
                </a:solidFill>
                <a:cs typeface="Arial" panose="020B0604020202020204" pitchFamily="34" charset="0"/>
              </a:rPr>
              <a:t>508 Co</a:t>
            </a:r>
            <a:r>
              <a:rPr lang="pt-BR" u="sng" dirty="0">
                <a:solidFill>
                  <a:srgbClr val="0A050E"/>
                </a:solidFill>
                <a:cs typeface="Arial" panose="020B0604020202020204" pitchFamily="34" charset="0"/>
              </a:rPr>
              <a:t>m</a:t>
            </a:r>
            <a:r>
              <a:rPr lang="pt-BR" u="sng" dirty="0">
                <a:solidFill>
                  <a:srgbClr val="2C020E"/>
                </a:solidFill>
                <a:cs typeface="Arial" panose="020B0604020202020204" pitchFamily="34" charset="0"/>
              </a:rPr>
              <a:t>p</a:t>
            </a:r>
            <a:r>
              <a:rPr lang="pt-BR" u="sng" dirty="0">
                <a:solidFill>
                  <a:srgbClr val="0A050E"/>
                </a:solidFill>
                <a:cs typeface="Arial" panose="020B0604020202020204" pitchFamily="34" charset="0"/>
              </a:rPr>
              <a:t>li</a:t>
            </a:r>
            <a:r>
              <a:rPr lang="pt-BR" u="sng" dirty="0">
                <a:solidFill>
                  <a:srgbClr val="28152E"/>
                </a:solidFill>
                <a:cs typeface="Arial" panose="020B0604020202020204" pitchFamily="34" charset="0"/>
              </a:rPr>
              <a:t>a</a:t>
            </a:r>
            <a:r>
              <a:rPr lang="pt-BR" u="sng" dirty="0">
                <a:solidFill>
                  <a:srgbClr val="0A050E"/>
                </a:solidFill>
                <a:cs typeface="Arial" panose="020B0604020202020204" pitchFamily="34" charset="0"/>
              </a:rPr>
              <a:t>nt list </a:t>
            </a:r>
          </a:p>
          <a:p>
            <a:pPr algn="ctr"/>
            <a:endParaRPr lang="pt-BR" u="sng" dirty="0">
              <a:solidFill>
                <a:srgbClr val="0A050E"/>
              </a:solidFill>
              <a:cs typeface="Arial" panose="020B0604020202020204" pitchFamily="34" charset="0"/>
            </a:endParaRPr>
          </a:p>
          <a:p>
            <a:pPr marL="285750" indent="-285750">
              <a:buFont typeface="Wingdings" panose="05000000000000000000" pitchFamily="2" charset="2"/>
              <a:buChar char="ü"/>
            </a:pPr>
            <a:r>
              <a:rPr lang="en-US" dirty="0">
                <a:solidFill>
                  <a:srgbClr val="28152E"/>
                </a:solidFill>
                <a:cs typeface="Arial" panose="020B0604020202020204" pitchFamily="34" charset="0"/>
              </a:rPr>
              <a:t>Soft</a:t>
            </a:r>
            <a:r>
              <a:rPr lang="en-US" dirty="0">
                <a:solidFill>
                  <a:srgbClr val="494057"/>
                </a:solidFill>
                <a:cs typeface="Arial" panose="020B0604020202020204" pitchFamily="34" charset="0"/>
              </a:rPr>
              <a:t>w</a:t>
            </a:r>
            <a:r>
              <a:rPr lang="en-US" dirty="0">
                <a:solidFill>
                  <a:srgbClr val="28152E"/>
                </a:solidFill>
                <a:cs typeface="Arial" panose="020B0604020202020204" pitchFamily="34" charset="0"/>
              </a:rPr>
              <a:t>are applications and </a:t>
            </a:r>
            <a:r>
              <a:rPr lang="en-US" dirty="0">
                <a:solidFill>
                  <a:srgbClr val="3B2938"/>
                </a:solidFill>
                <a:cs typeface="Arial" panose="020B0604020202020204" pitchFamily="34" charset="0"/>
              </a:rPr>
              <a:t>operat</a:t>
            </a:r>
            <a:r>
              <a:rPr lang="en-US" dirty="0">
                <a:solidFill>
                  <a:srgbClr val="320032"/>
                </a:solidFill>
                <a:cs typeface="Arial" panose="020B0604020202020204" pitchFamily="34" charset="0"/>
              </a:rPr>
              <a:t>ing </a:t>
            </a:r>
            <a:r>
              <a:rPr lang="en-US" dirty="0">
                <a:solidFill>
                  <a:srgbClr val="28152E"/>
                </a:solidFill>
                <a:cs typeface="Arial" panose="020B0604020202020204" pitchFamily="34" charset="0"/>
              </a:rPr>
              <a:t>s</a:t>
            </a:r>
            <a:r>
              <a:rPr lang="en-US" dirty="0">
                <a:solidFill>
                  <a:srgbClr val="494057"/>
                </a:solidFill>
                <a:cs typeface="Arial" panose="020B0604020202020204" pitchFamily="34" charset="0"/>
              </a:rPr>
              <a:t>y</a:t>
            </a:r>
            <a:r>
              <a:rPr lang="en-US" dirty="0">
                <a:solidFill>
                  <a:srgbClr val="28152E"/>
                </a:solidFill>
                <a:cs typeface="Arial" panose="020B0604020202020204" pitchFamily="34" charset="0"/>
              </a:rPr>
              <a:t>stems </a:t>
            </a:r>
          </a:p>
          <a:p>
            <a:pPr marL="285750" indent="-285750">
              <a:buFont typeface="Wingdings" panose="05000000000000000000" pitchFamily="2" charset="2"/>
              <a:buChar char="ü"/>
            </a:pPr>
            <a:r>
              <a:rPr lang="en-US" dirty="0">
                <a:solidFill>
                  <a:srgbClr val="494057"/>
                </a:solidFill>
                <a:cs typeface="Arial" panose="020B0604020202020204" pitchFamily="34" charset="0"/>
              </a:rPr>
              <a:t>V</a:t>
            </a:r>
            <a:r>
              <a:rPr lang="en-US" dirty="0">
                <a:solidFill>
                  <a:srgbClr val="320032"/>
                </a:solidFill>
                <a:cs typeface="Arial" panose="020B0604020202020204" pitchFamily="34" charset="0"/>
              </a:rPr>
              <a:t>ide</a:t>
            </a:r>
            <a:r>
              <a:rPr lang="en-US" dirty="0">
                <a:solidFill>
                  <a:srgbClr val="3B2938"/>
                </a:solidFill>
                <a:cs typeface="Arial" panose="020B0604020202020204" pitchFamily="34" charset="0"/>
              </a:rPr>
              <a:t>o </a:t>
            </a:r>
            <a:r>
              <a:rPr lang="en-US" dirty="0">
                <a:solidFill>
                  <a:srgbClr val="28152E"/>
                </a:solidFill>
                <a:cs typeface="Arial" panose="020B0604020202020204" pitchFamily="34" charset="0"/>
              </a:rPr>
              <a:t>and multimedia products </a:t>
            </a:r>
          </a:p>
          <a:p>
            <a:pPr marL="285750" indent="-285750">
              <a:buFont typeface="Wingdings" panose="05000000000000000000" pitchFamily="2" charset="2"/>
              <a:buChar char="ü"/>
            </a:pPr>
            <a:r>
              <a:rPr lang="en-US" dirty="0">
                <a:solidFill>
                  <a:srgbClr val="28152E"/>
                </a:solidFill>
                <a:cs typeface="Arial" panose="020B0604020202020204" pitchFamily="34" charset="0"/>
              </a:rPr>
              <a:t>Self</a:t>
            </a:r>
            <a:r>
              <a:rPr lang="en-US" dirty="0">
                <a:solidFill>
                  <a:srgbClr val="0A050E"/>
                </a:solidFill>
                <a:cs typeface="Arial" panose="020B0604020202020204" pitchFamily="34" charset="0"/>
              </a:rPr>
              <a:t>-</a:t>
            </a:r>
            <a:r>
              <a:rPr lang="en-US" dirty="0">
                <a:solidFill>
                  <a:srgbClr val="3B2938"/>
                </a:solidFill>
                <a:cs typeface="Arial" panose="020B0604020202020204" pitchFamily="34" charset="0"/>
              </a:rPr>
              <a:t>conta</a:t>
            </a:r>
            <a:r>
              <a:rPr lang="en-US" dirty="0">
                <a:solidFill>
                  <a:srgbClr val="320032"/>
                </a:solidFill>
                <a:cs typeface="Arial" panose="020B0604020202020204" pitchFamily="34" charset="0"/>
              </a:rPr>
              <a:t>ined</a:t>
            </a:r>
            <a:r>
              <a:rPr lang="en-US" dirty="0">
                <a:solidFill>
                  <a:srgbClr val="494057"/>
                </a:solidFill>
                <a:cs typeface="Arial" panose="020B0604020202020204" pitchFamily="34" charset="0"/>
              </a:rPr>
              <a:t>, </a:t>
            </a:r>
            <a:r>
              <a:rPr lang="en-US" dirty="0">
                <a:solidFill>
                  <a:srgbClr val="3B2938"/>
                </a:solidFill>
                <a:cs typeface="Arial" panose="020B0604020202020204" pitchFamily="34" charset="0"/>
              </a:rPr>
              <a:t>c</a:t>
            </a:r>
            <a:r>
              <a:rPr lang="en-US" dirty="0">
                <a:solidFill>
                  <a:srgbClr val="320032"/>
                </a:solidFill>
                <a:cs typeface="Arial" panose="020B0604020202020204" pitchFamily="34" charset="0"/>
              </a:rPr>
              <a:t>l</a:t>
            </a:r>
            <a:r>
              <a:rPr lang="en-US" dirty="0">
                <a:solidFill>
                  <a:srgbClr val="3B2938"/>
                </a:solidFill>
                <a:cs typeface="Arial" panose="020B0604020202020204" pitchFamily="34" charset="0"/>
              </a:rPr>
              <a:t>osed </a:t>
            </a:r>
            <a:r>
              <a:rPr lang="en-US" dirty="0">
                <a:solidFill>
                  <a:srgbClr val="28152E"/>
                </a:solidFill>
                <a:cs typeface="Arial" panose="020B0604020202020204" pitchFamily="34" charset="0"/>
              </a:rPr>
              <a:t>products </a:t>
            </a:r>
            <a:r>
              <a:rPr lang="en-US" dirty="0">
                <a:solidFill>
                  <a:srgbClr val="625460"/>
                </a:solidFill>
                <a:cs typeface="Arial" panose="020B0604020202020204" pitchFamily="34" charset="0"/>
              </a:rPr>
              <a:t>(</a:t>
            </a:r>
            <a:r>
              <a:rPr lang="en-US" dirty="0">
                <a:solidFill>
                  <a:srgbClr val="28152E"/>
                </a:solidFill>
                <a:cs typeface="Arial" panose="020B0604020202020204" pitchFamily="34" charset="0"/>
              </a:rPr>
              <a:t>e</a:t>
            </a:r>
            <a:r>
              <a:rPr lang="en-US" dirty="0">
                <a:solidFill>
                  <a:srgbClr val="2C020E"/>
                </a:solidFill>
                <a:cs typeface="Arial" panose="020B0604020202020204" pitchFamily="34" charset="0"/>
              </a:rPr>
              <a:t>.</a:t>
            </a:r>
            <a:r>
              <a:rPr lang="en-US" dirty="0">
                <a:solidFill>
                  <a:srgbClr val="3B2938"/>
                </a:solidFill>
                <a:cs typeface="Arial" panose="020B0604020202020204" pitchFamily="34" charset="0"/>
              </a:rPr>
              <a:t>g</a:t>
            </a:r>
            <a:r>
              <a:rPr lang="en-US" dirty="0">
                <a:solidFill>
                  <a:srgbClr val="2C020E"/>
                </a:solidFill>
                <a:cs typeface="Arial" panose="020B0604020202020204" pitchFamily="34" charset="0"/>
              </a:rPr>
              <a:t>.</a:t>
            </a:r>
            <a:r>
              <a:rPr lang="en-US" dirty="0">
                <a:solidFill>
                  <a:srgbClr val="494057"/>
                </a:solidFill>
                <a:cs typeface="Arial" panose="020B0604020202020204" pitchFamily="34" charset="0"/>
              </a:rPr>
              <a:t>, </a:t>
            </a:r>
            <a:r>
              <a:rPr lang="en-US" dirty="0">
                <a:solidFill>
                  <a:srgbClr val="320032"/>
                </a:solidFill>
                <a:cs typeface="Arial" panose="020B0604020202020204" pitchFamily="34" charset="0"/>
              </a:rPr>
              <a:t>inf</a:t>
            </a:r>
            <a:r>
              <a:rPr lang="en-US" dirty="0">
                <a:solidFill>
                  <a:srgbClr val="3B2938"/>
                </a:solidFill>
                <a:cs typeface="Arial" panose="020B0604020202020204" pitchFamily="34" charset="0"/>
              </a:rPr>
              <a:t>ormat</a:t>
            </a:r>
            <a:r>
              <a:rPr lang="en-US" dirty="0">
                <a:solidFill>
                  <a:srgbClr val="320032"/>
                </a:solidFill>
                <a:cs typeface="Arial" panose="020B0604020202020204" pitchFamily="34" charset="0"/>
              </a:rPr>
              <a:t>i</a:t>
            </a:r>
            <a:r>
              <a:rPr lang="en-US" dirty="0">
                <a:solidFill>
                  <a:srgbClr val="3B2938"/>
                </a:solidFill>
                <a:cs typeface="Arial" panose="020B0604020202020204" pitchFamily="34" charset="0"/>
              </a:rPr>
              <a:t>on </a:t>
            </a:r>
            <a:r>
              <a:rPr lang="en-US" dirty="0">
                <a:solidFill>
                  <a:srgbClr val="494057"/>
                </a:solidFill>
                <a:cs typeface="Arial" panose="020B0604020202020204" pitchFamily="34" charset="0"/>
              </a:rPr>
              <a:t>W</a:t>
            </a:r>
            <a:r>
              <a:rPr lang="en-US" dirty="0">
                <a:solidFill>
                  <a:srgbClr val="28152E"/>
                </a:solidFill>
                <a:cs typeface="Arial" panose="020B0604020202020204" pitchFamily="34" charset="0"/>
              </a:rPr>
              <a:t>eb</a:t>
            </a:r>
            <a:r>
              <a:rPr lang="en-US" dirty="0">
                <a:solidFill>
                  <a:srgbClr val="0A050E"/>
                </a:solidFill>
                <a:cs typeface="Arial" panose="020B0604020202020204" pitchFamily="34" charset="0"/>
              </a:rPr>
              <a:t>-</a:t>
            </a:r>
            <a:r>
              <a:rPr lang="en-US" dirty="0">
                <a:solidFill>
                  <a:srgbClr val="28152E"/>
                </a:solidFill>
                <a:cs typeface="Arial" panose="020B0604020202020204" pitchFamily="34" charset="0"/>
              </a:rPr>
              <a:t>based </a:t>
            </a:r>
            <a:r>
              <a:rPr lang="en-US" dirty="0">
                <a:solidFill>
                  <a:srgbClr val="320032"/>
                </a:solidFill>
                <a:cs typeface="Arial" panose="020B0604020202020204" pitchFamily="34" charset="0"/>
              </a:rPr>
              <a:t>inf</a:t>
            </a:r>
            <a:r>
              <a:rPr lang="en-US" dirty="0">
                <a:solidFill>
                  <a:srgbClr val="3B2938"/>
                </a:solidFill>
                <a:cs typeface="Arial" panose="020B0604020202020204" pitchFamily="34" charset="0"/>
              </a:rPr>
              <a:t>ormat</a:t>
            </a:r>
            <a:r>
              <a:rPr lang="en-US" dirty="0">
                <a:solidFill>
                  <a:srgbClr val="320032"/>
                </a:solidFill>
                <a:cs typeface="Arial" panose="020B0604020202020204" pitchFamily="34" charset="0"/>
              </a:rPr>
              <a:t>i</a:t>
            </a:r>
            <a:r>
              <a:rPr lang="en-US" dirty="0">
                <a:solidFill>
                  <a:srgbClr val="3B2938"/>
                </a:solidFill>
                <a:cs typeface="Arial" panose="020B0604020202020204" pitchFamily="34" charset="0"/>
              </a:rPr>
              <a:t>on or </a:t>
            </a:r>
            <a:r>
              <a:rPr lang="en-US" dirty="0">
                <a:solidFill>
                  <a:srgbClr val="28152E"/>
                </a:solidFill>
              </a:rPr>
              <a:t>applications kiosks</a:t>
            </a:r>
            <a:r>
              <a:rPr lang="en-US" dirty="0">
                <a:solidFill>
                  <a:srgbClr val="494057"/>
                </a:solidFill>
              </a:rPr>
              <a:t>, </a:t>
            </a:r>
            <a:r>
              <a:rPr lang="en-US" dirty="0">
                <a:solidFill>
                  <a:srgbClr val="3B2938"/>
                </a:solidFill>
              </a:rPr>
              <a:t>ca</a:t>
            </a:r>
            <a:r>
              <a:rPr lang="en-US" dirty="0">
                <a:solidFill>
                  <a:srgbClr val="320032"/>
                </a:solidFill>
              </a:rPr>
              <a:t>l</a:t>
            </a:r>
            <a:r>
              <a:rPr lang="en-US" dirty="0">
                <a:solidFill>
                  <a:srgbClr val="3B2938"/>
                </a:solidFill>
              </a:rPr>
              <a:t>cu</a:t>
            </a:r>
            <a:r>
              <a:rPr lang="en-US" dirty="0">
                <a:solidFill>
                  <a:srgbClr val="320032"/>
                </a:solidFill>
              </a:rPr>
              <a:t>lat</a:t>
            </a:r>
            <a:r>
              <a:rPr lang="en-US" dirty="0">
                <a:solidFill>
                  <a:srgbClr val="3B2938"/>
                </a:solidFill>
              </a:rPr>
              <a:t>ors</a:t>
            </a:r>
            <a:r>
              <a:rPr lang="en-US" dirty="0">
                <a:solidFill>
                  <a:srgbClr val="494057"/>
                </a:solidFill>
              </a:rPr>
              <a:t>, </a:t>
            </a:r>
            <a:r>
              <a:rPr lang="en-US" dirty="0">
                <a:solidFill>
                  <a:srgbClr val="28152E"/>
                </a:solidFill>
              </a:rPr>
              <a:t>and fa</a:t>
            </a:r>
            <a:r>
              <a:rPr lang="en-US" dirty="0">
                <a:solidFill>
                  <a:srgbClr val="494057"/>
                </a:solidFill>
              </a:rPr>
              <a:t>x </a:t>
            </a:r>
            <a:r>
              <a:rPr lang="en-US" dirty="0">
                <a:solidFill>
                  <a:srgbClr val="28152E"/>
                </a:solidFill>
              </a:rPr>
              <a:t>machines</a:t>
            </a:r>
            <a:r>
              <a:rPr lang="en-US" dirty="0">
                <a:solidFill>
                  <a:srgbClr val="525374"/>
                </a:solidFill>
              </a:rPr>
              <a:t>) </a:t>
            </a:r>
          </a:p>
          <a:p>
            <a:pPr marL="285750" indent="-285750">
              <a:buFont typeface="Wingdings" panose="05000000000000000000" pitchFamily="2" charset="2"/>
              <a:buChar char="ü"/>
            </a:pPr>
            <a:r>
              <a:rPr lang="en-US" dirty="0">
                <a:solidFill>
                  <a:srgbClr val="28152E"/>
                </a:solidFill>
              </a:rPr>
              <a:t>Telecommunication products </a:t>
            </a:r>
          </a:p>
          <a:p>
            <a:pPr marL="285750" indent="-285750">
              <a:buFont typeface="Wingdings" panose="05000000000000000000" pitchFamily="2" charset="2"/>
              <a:buChar char="ü"/>
            </a:pPr>
            <a:r>
              <a:rPr lang="en-US" dirty="0">
                <a:solidFill>
                  <a:srgbClr val="28152E"/>
                </a:solidFill>
              </a:rPr>
              <a:t>Desktop and portable </a:t>
            </a:r>
            <a:r>
              <a:rPr lang="en-US" dirty="0">
                <a:solidFill>
                  <a:srgbClr val="3B2938"/>
                </a:solidFill>
              </a:rPr>
              <a:t>computers </a:t>
            </a:r>
            <a:endParaRPr lang="en-US" dirty="0">
              <a:solidFill>
                <a:prstClr val="black"/>
              </a:solidFill>
            </a:endParaRPr>
          </a:p>
        </p:txBody>
      </p:sp>
    </p:spTree>
    <p:custDataLst>
      <p:tags r:id="rId1"/>
    </p:custDataLst>
    <p:extLst>
      <p:ext uri="{BB962C8B-B14F-4D97-AF65-F5344CB8AC3E}">
        <p14:creationId xmlns:p14="http://schemas.microsoft.com/office/powerpoint/2010/main" val="4008753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6105AA26-CC70-4E01-AC2D-AF066151D5E6}" type="slidenum">
              <a:rPr lang="en-US" smtClean="0"/>
              <a:pPr/>
              <a:t>59</a:t>
            </a:fld>
            <a:endParaRPr lang="en-US" dirty="0"/>
          </a:p>
        </p:txBody>
      </p:sp>
      <p:sp>
        <p:nvSpPr>
          <p:cNvPr id="4" name="Footer Placeholder 3"/>
          <p:cNvSpPr>
            <a:spLocks noGrp="1"/>
          </p:cNvSpPr>
          <p:nvPr>
            <p:ph type="ftr" sz="quarter" idx="11"/>
          </p:nvPr>
        </p:nvSpPr>
        <p:spPr/>
        <p:txBody>
          <a:bodyPr/>
          <a:lstStyle/>
          <a:p>
            <a:r>
              <a:rPr lang="en-US" dirty="0" smtClean="0"/>
              <a:t>Systems Design</a:t>
            </a:r>
            <a:endParaRPr lang="en-US" dirty="0"/>
          </a:p>
        </p:txBody>
      </p:sp>
      <p:sp>
        <p:nvSpPr>
          <p:cNvPr id="25" name="TextBox 24" descr="DAG Chapter 4 Systems Engineering Design Considerations&#10;" title="Banner"/>
          <p:cNvSpPr txBox="1"/>
          <p:nvPr/>
        </p:nvSpPr>
        <p:spPr>
          <a:xfrm>
            <a:off x="332014" y="6111937"/>
            <a:ext cx="6391493" cy="369332"/>
          </a:xfrm>
          <a:prstGeom prst="rect">
            <a:avLst/>
          </a:prstGeom>
          <a:noFill/>
        </p:spPr>
        <p:txBody>
          <a:bodyPr wrap="none" rtlCol="0">
            <a:spAutoFit/>
          </a:bodyPr>
          <a:lstStyle/>
          <a:p>
            <a:r>
              <a:rPr lang="en-US" dirty="0" smtClean="0">
                <a:hlinkClick r:id="rId4"/>
              </a:rPr>
              <a:t>DAG Chapter 4 Systems Engineering Design Considerations</a:t>
            </a:r>
            <a:endParaRPr lang="en-US" dirty="0"/>
          </a:p>
        </p:txBody>
      </p:sp>
      <p:sp>
        <p:nvSpPr>
          <p:cNvPr id="2" name="Content Placeholder 1"/>
          <p:cNvSpPr>
            <a:spLocks noGrp="1"/>
          </p:cNvSpPr>
          <p:nvPr>
            <p:ph idx="1"/>
          </p:nvPr>
        </p:nvSpPr>
        <p:spPr/>
        <p:txBody>
          <a:bodyPr>
            <a:normAutofit fontScale="92500" lnSpcReduction="20000"/>
          </a:bodyPr>
          <a:lstStyle/>
          <a:p>
            <a:r>
              <a:rPr lang="en-US" sz="2600" dirty="0"/>
              <a:t>Software Configuration Management</a:t>
            </a:r>
          </a:p>
          <a:p>
            <a:r>
              <a:rPr lang="en-US" sz="2600" dirty="0"/>
              <a:t>Interface Management</a:t>
            </a:r>
          </a:p>
          <a:p>
            <a:r>
              <a:rPr lang="en-US" sz="2600" dirty="0"/>
              <a:t>Software Safety</a:t>
            </a:r>
          </a:p>
          <a:p>
            <a:r>
              <a:rPr lang="en-US" sz="2600" dirty="0"/>
              <a:t>Open Systems </a:t>
            </a:r>
            <a:r>
              <a:rPr lang="en-US" sz="2600" dirty="0" smtClean="0"/>
              <a:t>                                                      Approach                                                                                </a:t>
            </a:r>
            <a:r>
              <a:rPr lang="en-US" sz="2600" dirty="0"/>
              <a:t>(OSA)</a:t>
            </a:r>
          </a:p>
          <a:p>
            <a:r>
              <a:rPr lang="en-US" sz="2600" dirty="0"/>
              <a:t>Open Source  Software</a:t>
            </a:r>
          </a:p>
          <a:p>
            <a:r>
              <a:rPr lang="en-US" sz="2600" dirty="0"/>
              <a:t>Data Management</a:t>
            </a:r>
          </a:p>
          <a:p>
            <a:r>
              <a:rPr lang="en-US" sz="2600" dirty="0" smtClean="0"/>
              <a:t>Accessibility</a:t>
            </a:r>
            <a:endParaRPr lang="en-US" sz="2600" dirty="0"/>
          </a:p>
          <a:p>
            <a:r>
              <a:rPr lang="en-US" sz="3600" dirty="0"/>
              <a:t>Spectrum </a:t>
            </a:r>
            <a:r>
              <a:rPr lang="en-US" sz="3600" dirty="0" smtClean="0"/>
              <a:t>                             Management</a:t>
            </a:r>
            <a:endParaRPr lang="en-US" sz="3600" dirty="0"/>
          </a:p>
          <a:p>
            <a:pPr>
              <a:lnSpc>
                <a:spcPct val="110000"/>
              </a:lnSpc>
            </a:pPr>
            <a:r>
              <a:rPr lang="en-US" sz="2600" dirty="0"/>
              <a:t>Design Practices Exercise</a:t>
            </a:r>
          </a:p>
          <a:p>
            <a:endParaRPr lang="en-US" dirty="0"/>
          </a:p>
        </p:txBody>
      </p:sp>
      <p:sp>
        <p:nvSpPr>
          <p:cNvPr id="3" name="Title 2"/>
          <p:cNvSpPr>
            <a:spLocks noGrp="1"/>
          </p:cNvSpPr>
          <p:nvPr>
            <p:ph type="title"/>
          </p:nvPr>
        </p:nvSpPr>
        <p:spPr/>
        <p:txBody>
          <a:bodyPr/>
          <a:lstStyle/>
          <a:p>
            <a:r>
              <a:rPr lang="en-US" dirty="0" smtClean="0"/>
              <a:t>Lesson </a:t>
            </a:r>
            <a:r>
              <a:rPr lang="en-US" dirty="0"/>
              <a:t>Plan Status</a:t>
            </a:r>
          </a:p>
        </p:txBody>
      </p:sp>
    </p:spTree>
    <p:custDataLst>
      <p:tags r:id="rId1"/>
    </p:custDataLst>
    <p:extLst>
      <p:ext uri="{BB962C8B-B14F-4D97-AF65-F5344CB8AC3E}">
        <p14:creationId xmlns:p14="http://schemas.microsoft.com/office/powerpoint/2010/main" val="329755253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smtClean="0"/>
              <a:t>Systems Design</a:t>
            </a:r>
            <a:endParaRPr lang="en-US" dirty="0"/>
          </a:p>
        </p:txBody>
      </p:sp>
      <p:sp>
        <p:nvSpPr>
          <p:cNvPr id="5" name="Slide Number Placeholder 4"/>
          <p:cNvSpPr>
            <a:spLocks noGrp="1"/>
          </p:cNvSpPr>
          <p:nvPr>
            <p:ph type="sldNum" sz="quarter" idx="12"/>
          </p:nvPr>
        </p:nvSpPr>
        <p:spPr/>
        <p:txBody>
          <a:bodyPr/>
          <a:lstStyle/>
          <a:p>
            <a:fld id="{6105AA26-CC70-4E01-AC2D-AF066151D5E6}" type="slidenum">
              <a:rPr lang="en-US" smtClean="0"/>
              <a:pPr/>
              <a:t>6</a:t>
            </a:fld>
            <a:endParaRPr lang="en-US" dirty="0"/>
          </a:p>
        </p:txBody>
      </p:sp>
      <p:sp>
        <p:nvSpPr>
          <p:cNvPr id="25" name="TextBox 24" descr="DAG Chapter 4 Systems Engineering Design Considerations&#10;" title="Banner"/>
          <p:cNvSpPr txBox="1"/>
          <p:nvPr/>
        </p:nvSpPr>
        <p:spPr>
          <a:xfrm>
            <a:off x="332014" y="6111937"/>
            <a:ext cx="6391493" cy="369332"/>
          </a:xfrm>
          <a:prstGeom prst="rect">
            <a:avLst/>
          </a:prstGeom>
          <a:noFill/>
        </p:spPr>
        <p:txBody>
          <a:bodyPr wrap="none" rtlCol="0">
            <a:spAutoFit/>
          </a:bodyPr>
          <a:lstStyle/>
          <a:p>
            <a:r>
              <a:rPr lang="en-US" dirty="0" smtClean="0">
                <a:hlinkClick r:id="rId4"/>
              </a:rPr>
              <a:t>DAG Chapter 4 Systems Engineering Design Considerations</a:t>
            </a:r>
            <a:endParaRPr lang="en-US" dirty="0"/>
          </a:p>
        </p:txBody>
      </p:sp>
      <p:sp>
        <p:nvSpPr>
          <p:cNvPr id="2" name="Content Placeholder 1"/>
          <p:cNvSpPr>
            <a:spLocks noGrp="1"/>
          </p:cNvSpPr>
          <p:nvPr>
            <p:ph idx="1"/>
          </p:nvPr>
        </p:nvSpPr>
        <p:spPr/>
        <p:txBody>
          <a:bodyPr/>
          <a:lstStyle/>
          <a:p>
            <a:r>
              <a:rPr lang="en-US" sz="3600" dirty="0" smtClean="0"/>
              <a:t>Software Configuration Management</a:t>
            </a:r>
          </a:p>
          <a:p>
            <a:r>
              <a:rPr lang="en-US" dirty="0" smtClean="0"/>
              <a:t>Interface Management</a:t>
            </a:r>
          </a:p>
          <a:p>
            <a:r>
              <a:rPr lang="en-US" dirty="0" smtClean="0"/>
              <a:t>Software Safety</a:t>
            </a:r>
          </a:p>
          <a:p>
            <a:r>
              <a:rPr lang="en-US" dirty="0" smtClean="0"/>
              <a:t>Open Systems Approach                                           (OSA)</a:t>
            </a:r>
          </a:p>
          <a:p>
            <a:r>
              <a:rPr lang="en-US" dirty="0" smtClean="0"/>
              <a:t>Open Source Software</a:t>
            </a:r>
          </a:p>
          <a:p>
            <a:r>
              <a:rPr lang="en-US" dirty="0" smtClean="0"/>
              <a:t>Data Management</a:t>
            </a:r>
          </a:p>
          <a:p>
            <a:r>
              <a:rPr lang="en-US" dirty="0" smtClean="0"/>
              <a:t>Accessibility</a:t>
            </a:r>
          </a:p>
          <a:p>
            <a:r>
              <a:rPr lang="en-US" dirty="0" smtClean="0"/>
              <a:t>Spectrum Management</a:t>
            </a:r>
          </a:p>
          <a:p>
            <a:r>
              <a:rPr lang="en-US" dirty="0" smtClean="0"/>
              <a:t>Design Practices Exercise</a:t>
            </a:r>
          </a:p>
          <a:p>
            <a:endParaRPr lang="en-US" dirty="0"/>
          </a:p>
        </p:txBody>
      </p:sp>
      <p:sp>
        <p:nvSpPr>
          <p:cNvPr id="3" name="Title 2"/>
          <p:cNvSpPr>
            <a:spLocks noGrp="1"/>
          </p:cNvSpPr>
          <p:nvPr>
            <p:ph type="title"/>
          </p:nvPr>
        </p:nvSpPr>
        <p:spPr/>
        <p:txBody>
          <a:bodyPr/>
          <a:lstStyle/>
          <a:p>
            <a:r>
              <a:rPr lang="en-US" dirty="0" smtClean="0"/>
              <a:t>Lesson Plan Status</a:t>
            </a:r>
            <a:endParaRPr lang="en-US" dirty="0"/>
          </a:p>
        </p:txBody>
      </p:sp>
    </p:spTree>
    <p:custDataLst>
      <p:tags r:id="rId1"/>
    </p:custDataLst>
    <p:extLst>
      <p:ext uri="{BB962C8B-B14F-4D97-AF65-F5344CB8AC3E}">
        <p14:creationId xmlns:p14="http://schemas.microsoft.com/office/powerpoint/2010/main" val="97223260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6105AA26-CC70-4E01-AC2D-AF066151D5E6}" type="slidenum">
              <a:rPr lang="en-US" smtClean="0"/>
              <a:pPr/>
              <a:t>60</a:t>
            </a:fld>
            <a:endParaRPr lang="en-US" dirty="0"/>
          </a:p>
        </p:txBody>
      </p:sp>
      <p:sp>
        <p:nvSpPr>
          <p:cNvPr id="11" name="Footer Placeholder 2"/>
          <p:cNvSpPr>
            <a:spLocks noGrp="1"/>
          </p:cNvSpPr>
          <p:nvPr>
            <p:ph type="ftr" sz="quarter" idx="11"/>
          </p:nvPr>
        </p:nvSpPr>
        <p:spPr/>
        <p:txBody>
          <a:bodyPr/>
          <a:lstStyle/>
          <a:p>
            <a:r>
              <a:rPr lang="en-US" dirty="0" smtClean="0"/>
              <a:t>Systems Design</a:t>
            </a:r>
            <a:endParaRPr lang="en-US" dirty="0"/>
          </a:p>
        </p:txBody>
      </p:sp>
      <p:pic>
        <p:nvPicPr>
          <p:cNvPr id="9218" name="Picture 2" descr="IT Spectrum Management" title="IT Spectrum Management"/>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bwMode="auto">
          <a:xfrm>
            <a:off x="6856803" y="2895600"/>
            <a:ext cx="2089278" cy="21002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Content Placeholder 1"/>
          <p:cNvSpPr>
            <a:spLocks noGrp="1"/>
          </p:cNvSpPr>
          <p:nvPr>
            <p:ph sz="half" idx="1"/>
          </p:nvPr>
        </p:nvSpPr>
        <p:spPr>
          <a:xfrm>
            <a:off x="381000" y="1447800"/>
            <a:ext cx="6477000" cy="5029200"/>
          </a:xfrm>
        </p:spPr>
        <p:txBody>
          <a:bodyPr>
            <a:normAutofit fontScale="70000" lnSpcReduction="20000"/>
          </a:bodyPr>
          <a:lstStyle/>
          <a:p>
            <a:r>
              <a:rPr lang="en-US" altLang="en-US" dirty="0" smtClean="0"/>
              <a:t>Today, most military systems depend on the spectrum to interoperate. </a:t>
            </a:r>
          </a:p>
          <a:p>
            <a:r>
              <a:rPr lang="en-US" altLang="en-US" dirty="0" smtClean="0"/>
              <a:t>DoD does not own all of the spectrum in the United States.</a:t>
            </a:r>
          </a:p>
          <a:p>
            <a:pPr marL="0" indent="0">
              <a:buNone/>
            </a:pPr>
            <a:r>
              <a:rPr lang="en-US" b="1" dirty="0" smtClean="0"/>
              <a:t>NOTE</a:t>
            </a:r>
            <a:r>
              <a:rPr lang="en-US" dirty="0" smtClean="0"/>
              <a:t>: In emergencies, the Federal Emergency Management Agency (FEMA) activates the National Response Framework (NRF) allowing the Federal Communications Commission (FCC) and the National Telecommunications and Information Administration (NTIA) to allocate spectrum back to DoD Mission Systems.</a:t>
            </a:r>
            <a:r>
              <a:rPr lang="en-US" altLang="en-US" dirty="0" smtClean="0"/>
              <a:t>   </a:t>
            </a:r>
          </a:p>
          <a:p>
            <a:r>
              <a:rPr lang="en-US" altLang="en-US" dirty="0" smtClean="0"/>
              <a:t>We don’t own the spectrum in foreign countries.</a:t>
            </a:r>
          </a:p>
          <a:p>
            <a:r>
              <a:rPr lang="en-US" altLang="en-US" dirty="0" smtClean="0"/>
              <a:t>Managing electromagnetic spectrum achieves electromagnetic compatibility for smooth operational capabilities.</a:t>
            </a:r>
          </a:p>
          <a:p>
            <a:r>
              <a:rPr lang="en-US" altLang="en-US" dirty="0" smtClean="0"/>
              <a:t>Continuous spectrum management is necessary due to continuous competition to use spectrum. </a:t>
            </a:r>
          </a:p>
          <a:p>
            <a:r>
              <a:rPr lang="en-US" altLang="en-US" dirty="0" smtClean="0"/>
              <a:t>Loss of spectrum means loss of your ability to communicate and interoperate.</a:t>
            </a:r>
          </a:p>
          <a:p>
            <a:r>
              <a:rPr lang="en-US" altLang="en-US" dirty="0" smtClean="0"/>
              <a:t>Spectrum management is critical to operational mission readiness.</a:t>
            </a:r>
          </a:p>
          <a:p>
            <a:endParaRPr lang="en-US" dirty="0"/>
          </a:p>
        </p:txBody>
      </p:sp>
      <p:sp>
        <p:nvSpPr>
          <p:cNvPr id="3" name="Title 2"/>
          <p:cNvSpPr>
            <a:spLocks noGrp="1"/>
          </p:cNvSpPr>
          <p:nvPr>
            <p:ph type="title"/>
          </p:nvPr>
        </p:nvSpPr>
        <p:spPr/>
        <p:txBody>
          <a:bodyPr/>
          <a:lstStyle/>
          <a:p>
            <a:r>
              <a:rPr lang="en-US" dirty="0" smtClean="0"/>
              <a:t>Why Do Spectrum Management?</a:t>
            </a:r>
            <a:endParaRPr lang="en-US" dirty="0"/>
          </a:p>
        </p:txBody>
      </p:sp>
    </p:spTree>
    <p:custDataLst>
      <p:tags r:id="rId1"/>
    </p:custDataLst>
    <p:extLst>
      <p:ext uri="{BB962C8B-B14F-4D97-AF65-F5344CB8AC3E}">
        <p14:creationId xmlns:p14="http://schemas.microsoft.com/office/powerpoint/2010/main" val="160398118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6105AA26-CC70-4E01-AC2D-AF066151D5E6}" type="slidenum">
              <a:rPr lang="en-US" smtClean="0"/>
              <a:pPr/>
              <a:t>61</a:t>
            </a:fld>
            <a:endParaRPr lang="en-US" dirty="0"/>
          </a:p>
        </p:txBody>
      </p:sp>
      <p:sp>
        <p:nvSpPr>
          <p:cNvPr id="6" name="Footer Placeholder 2"/>
          <p:cNvSpPr>
            <a:spLocks noGrp="1"/>
          </p:cNvSpPr>
          <p:nvPr>
            <p:ph type="ftr" sz="quarter" idx="11"/>
          </p:nvPr>
        </p:nvSpPr>
        <p:spPr/>
        <p:txBody>
          <a:bodyPr/>
          <a:lstStyle/>
          <a:p>
            <a:r>
              <a:rPr lang="en-US" dirty="0" smtClean="0"/>
              <a:t>Systems Design</a:t>
            </a:r>
            <a:endParaRPr lang="en-US" dirty="0"/>
          </a:p>
        </p:txBody>
      </p:sp>
      <p:sp>
        <p:nvSpPr>
          <p:cNvPr id="2" name="Content Placeholder 1"/>
          <p:cNvSpPr>
            <a:spLocks noGrp="1"/>
          </p:cNvSpPr>
          <p:nvPr>
            <p:ph idx="1"/>
          </p:nvPr>
        </p:nvSpPr>
        <p:spPr/>
        <p:txBody>
          <a:bodyPr>
            <a:normAutofit fontScale="77500" lnSpcReduction="20000"/>
          </a:bodyPr>
          <a:lstStyle/>
          <a:p>
            <a:pPr>
              <a:spcAft>
                <a:spcPts val="300"/>
              </a:spcAft>
            </a:pPr>
            <a:r>
              <a:rPr lang="en-US" dirty="0" smtClean="0"/>
              <a:t>Early in your program, use </a:t>
            </a:r>
            <a:r>
              <a:rPr lang="en-US" dirty="0" err="1" smtClean="0"/>
              <a:t>DoDI</a:t>
            </a:r>
            <a:r>
              <a:rPr lang="en-US" dirty="0" smtClean="0"/>
              <a:t> 4650.01, January 9, 2009, “Policy and Procedures for Management and Use of the Electromagnetic Spectrum,“ to:</a:t>
            </a:r>
          </a:p>
          <a:p>
            <a:pPr marL="914400" lvl="1" indent="-457200">
              <a:buSzPct val="100000"/>
              <a:buFont typeface="+mj-lt"/>
              <a:buAutoNum type="arabicPeriod"/>
            </a:pPr>
            <a:r>
              <a:rPr lang="en-US" dirty="0" smtClean="0"/>
              <a:t>Identify spectrum-related risks as early as possible via spectrum supportability risk assessments. </a:t>
            </a:r>
          </a:p>
          <a:p>
            <a:pPr marL="914400" lvl="1" indent="-457200">
              <a:buSzPct val="100000"/>
              <a:buFont typeface="+mj-lt"/>
              <a:buAutoNum type="arabicPeriod"/>
            </a:pPr>
            <a:r>
              <a:rPr lang="en-US" dirty="0" smtClean="0"/>
              <a:t>Review these assessments at acquisition milestones. </a:t>
            </a:r>
          </a:p>
          <a:p>
            <a:pPr marL="914400" lvl="1" indent="-457200">
              <a:buSzPct val="100000"/>
              <a:buFont typeface="+mj-lt"/>
              <a:buAutoNum type="arabicPeriod"/>
            </a:pPr>
            <a:r>
              <a:rPr lang="en-US" dirty="0" smtClean="0"/>
              <a:t>Manage the risks throughout the system’s lifecycle.   </a:t>
            </a:r>
          </a:p>
          <a:p>
            <a:pPr>
              <a:spcAft>
                <a:spcPts val="300"/>
              </a:spcAft>
            </a:pPr>
            <a:r>
              <a:rPr lang="en-US" dirty="0" smtClean="0"/>
              <a:t>Early in your program, use </a:t>
            </a:r>
            <a:r>
              <a:rPr lang="en-US" dirty="0" err="1" smtClean="0"/>
              <a:t>DoDI</a:t>
            </a:r>
            <a:r>
              <a:rPr lang="en-US" dirty="0" smtClean="0"/>
              <a:t> 5000.02, January 7, 2015, “Operation of </a:t>
            </a:r>
            <a:r>
              <a:rPr lang="en-US" sz="2500" dirty="0"/>
              <a:t>the</a:t>
            </a:r>
            <a:r>
              <a:rPr lang="en-US" dirty="0" smtClean="0"/>
              <a:t> Defense Acquisition System, “ to: </a:t>
            </a:r>
          </a:p>
          <a:p>
            <a:pPr marL="914400" lvl="1" indent="-457200">
              <a:buSzPct val="100000"/>
              <a:buFont typeface="+mj-lt"/>
              <a:buAutoNum type="arabicPeriod"/>
            </a:pPr>
            <a:r>
              <a:rPr lang="en-US" dirty="0" smtClean="0"/>
              <a:t>File the Frequency Allocation Application (DD Form 1494) IAW Enclosure 1, Table 2.</a:t>
            </a:r>
          </a:p>
          <a:p>
            <a:pPr marL="914400" lvl="1" indent="-457200">
              <a:buSzPct val="100000"/>
              <a:buFont typeface="+mj-lt"/>
              <a:buAutoNum type="arabicPeriod"/>
            </a:pPr>
            <a:r>
              <a:rPr lang="en-US" dirty="0" smtClean="0"/>
              <a:t>Create and manage the Spectrum Supportability Risk Assessment IAW Enclosure 1, Table 2.</a:t>
            </a:r>
          </a:p>
          <a:p>
            <a:pPr marL="914400" lvl="1" indent="-457200">
              <a:buSzPct val="100000"/>
              <a:buFont typeface="+mj-lt"/>
              <a:buAutoNum type="arabicPeriod"/>
            </a:pPr>
            <a:r>
              <a:rPr lang="en-US" dirty="0" smtClean="0"/>
              <a:t>Comply with paragraph 19. Spectrum Supportability, Enclosure 3</a:t>
            </a:r>
          </a:p>
          <a:p>
            <a:r>
              <a:rPr lang="en-US" dirty="0" smtClean="0"/>
              <a:t>Work with the Defense Spectrum Office (DSO) to help guide you through the complex spectrum development, management and approval processes for all possible deployment scenarios.</a:t>
            </a:r>
            <a:endParaRPr lang="en-US" dirty="0"/>
          </a:p>
        </p:txBody>
      </p:sp>
      <p:sp>
        <p:nvSpPr>
          <p:cNvPr id="3" name="Title 2"/>
          <p:cNvSpPr>
            <a:spLocks noGrp="1"/>
          </p:cNvSpPr>
          <p:nvPr>
            <p:ph type="title"/>
          </p:nvPr>
        </p:nvSpPr>
        <p:spPr/>
        <p:txBody>
          <a:bodyPr/>
          <a:lstStyle/>
          <a:p>
            <a:r>
              <a:rPr lang="en-US" smtClean="0"/>
              <a:t>Best Practices of   </a:t>
            </a:r>
            <a:br>
              <a:rPr lang="en-US" smtClean="0"/>
            </a:br>
            <a:r>
              <a:rPr lang="en-US" smtClean="0"/>
              <a:t>Spectrum Management</a:t>
            </a:r>
            <a:endParaRPr lang="en-US" dirty="0"/>
          </a:p>
        </p:txBody>
      </p:sp>
    </p:spTree>
    <p:custDataLst>
      <p:tags r:id="rId1"/>
    </p:custDataLst>
    <p:extLst>
      <p:ext uri="{BB962C8B-B14F-4D97-AF65-F5344CB8AC3E}">
        <p14:creationId xmlns:p14="http://schemas.microsoft.com/office/powerpoint/2010/main" val="395921037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6105AA26-CC70-4E01-AC2D-AF066151D5E6}" type="slidenum">
              <a:rPr lang="en-US" smtClean="0"/>
              <a:pPr/>
              <a:t>62</a:t>
            </a:fld>
            <a:endParaRPr lang="en-US" dirty="0"/>
          </a:p>
        </p:txBody>
      </p:sp>
      <p:sp>
        <p:nvSpPr>
          <p:cNvPr id="4" name="Footer Placeholder 3"/>
          <p:cNvSpPr>
            <a:spLocks noGrp="1"/>
          </p:cNvSpPr>
          <p:nvPr>
            <p:ph type="ftr" sz="quarter" idx="11"/>
          </p:nvPr>
        </p:nvSpPr>
        <p:spPr/>
        <p:txBody>
          <a:bodyPr/>
          <a:lstStyle/>
          <a:p>
            <a:r>
              <a:rPr lang="en-US" dirty="0" smtClean="0"/>
              <a:t>Systems Design</a:t>
            </a:r>
            <a:endParaRPr lang="en-US" dirty="0"/>
          </a:p>
        </p:txBody>
      </p:sp>
      <p:sp>
        <p:nvSpPr>
          <p:cNvPr id="25" name="TextBox 24" descr="DAG Chapter 4 Systems Engineering Design Considerations" title="Banner"/>
          <p:cNvSpPr txBox="1"/>
          <p:nvPr/>
        </p:nvSpPr>
        <p:spPr>
          <a:xfrm>
            <a:off x="332014" y="6111937"/>
            <a:ext cx="6391493" cy="369332"/>
          </a:xfrm>
          <a:prstGeom prst="rect">
            <a:avLst/>
          </a:prstGeom>
          <a:noFill/>
        </p:spPr>
        <p:txBody>
          <a:bodyPr wrap="none" rtlCol="0">
            <a:spAutoFit/>
          </a:bodyPr>
          <a:lstStyle/>
          <a:p>
            <a:r>
              <a:rPr lang="en-US" dirty="0" smtClean="0">
                <a:hlinkClick r:id="rId4"/>
              </a:rPr>
              <a:t>DAG Chapter 4 Systems Engineering Design Considerations</a:t>
            </a:r>
            <a:endParaRPr lang="en-US" dirty="0"/>
          </a:p>
        </p:txBody>
      </p:sp>
      <p:sp>
        <p:nvSpPr>
          <p:cNvPr id="2" name="Content Placeholder 1"/>
          <p:cNvSpPr>
            <a:spLocks noGrp="1"/>
          </p:cNvSpPr>
          <p:nvPr>
            <p:ph idx="1"/>
          </p:nvPr>
        </p:nvSpPr>
        <p:spPr/>
        <p:txBody>
          <a:bodyPr>
            <a:normAutofit fontScale="92500" lnSpcReduction="10000"/>
          </a:bodyPr>
          <a:lstStyle/>
          <a:p>
            <a:r>
              <a:rPr lang="en-US" sz="2600" dirty="0"/>
              <a:t>Software Configuration Management</a:t>
            </a:r>
          </a:p>
          <a:p>
            <a:r>
              <a:rPr lang="en-US" sz="2600" dirty="0"/>
              <a:t>Interface Management</a:t>
            </a:r>
          </a:p>
          <a:p>
            <a:r>
              <a:rPr lang="en-US" sz="2600" dirty="0"/>
              <a:t>Software Safety</a:t>
            </a:r>
          </a:p>
          <a:p>
            <a:r>
              <a:rPr lang="en-US" sz="2600" dirty="0"/>
              <a:t>Open Systems </a:t>
            </a:r>
            <a:r>
              <a:rPr lang="en-US" sz="2600" dirty="0" smtClean="0"/>
              <a:t>                                                      Approach                                                                                </a:t>
            </a:r>
            <a:r>
              <a:rPr lang="en-US" sz="2600" dirty="0"/>
              <a:t>(OSA)</a:t>
            </a:r>
          </a:p>
          <a:p>
            <a:r>
              <a:rPr lang="en-US" sz="2600" dirty="0"/>
              <a:t>Open Source  Software</a:t>
            </a:r>
          </a:p>
          <a:p>
            <a:r>
              <a:rPr lang="en-US" sz="2600" dirty="0"/>
              <a:t>Data Management</a:t>
            </a:r>
          </a:p>
          <a:p>
            <a:r>
              <a:rPr lang="en-US" sz="2600" dirty="0" smtClean="0"/>
              <a:t>Accessibility</a:t>
            </a:r>
            <a:endParaRPr lang="en-US" sz="2600" dirty="0"/>
          </a:p>
          <a:p>
            <a:r>
              <a:rPr lang="en-US" sz="2600" dirty="0"/>
              <a:t>Spectrum </a:t>
            </a:r>
            <a:r>
              <a:rPr lang="en-US" sz="2600" dirty="0" smtClean="0"/>
              <a:t>Management</a:t>
            </a:r>
            <a:endParaRPr lang="en-US" sz="2600" dirty="0"/>
          </a:p>
          <a:p>
            <a:pPr>
              <a:lnSpc>
                <a:spcPct val="110000"/>
              </a:lnSpc>
            </a:pPr>
            <a:r>
              <a:rPr lang="en-US" sz="3600" dirty="0"/>
              <a:t>Design Practices Exercise</a:t>
            </a:r>
          </a:p>
          <a:p>
            <a:endParaRPr lang="en-US" dirty="0"/>
          </a:p>
        </p:txBody>
      </p:sp>
      <p:sp>
        <p:nvSpPr>
          <p:cNvPr id="3" name="Title 2"/>
          <p:cNvSpPr>
            <a:spLocks noGrp="1"/>
          </p:cNvSpPr>
          <p:nvPr>
            <p:ph type="title"/>
          </p:nvPr>
        </p:nvSpPr>
        <p:spPr/>
        <p:txBody>
          <a:bodyPr/>
          <a:lstStyle/>
          <a:p>
            <a:r>
              <a:rPr lang="en-US" dirty="0" smtClean="0"/>
              <a:t>Lesson </a:t>
            </a:r>
            <a:r>
              <a:rPr lang="en-US" dirty="0"/>
              <a:t>Plan Status</a:t>
            </a:r>
          </a:p>
        </p:txBody>
      </p:sp>
    </p:spTree>
    <p:custDataLst>
      <p:tags r:id="rId1"/>
    </p:custDataLst>
    <p:extLst>
      <p:ext uri="{BB962C8B-B14F-4D97-AF65-F5344CB8AC3E}">
        <p14:creationId xmlns:p14="http://schemas.microsoft.com/office/powerpoint/2010/main" val="423164218"/>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186468" cy="4783347"/>
          </a:xfrm>
        </p:spPr>
        <p:txBody>
          <a:bodyPr>
            <a:normAutofit fontScale="85000" lnSpcReduction="10000"/>
          </a:bodyPr>
          <a:lstStyle/>
          <a:p>
            <a:r>
              <a:rPr lang="en-US" dirty="0" smtClean="0">
                <a:latin typeface="+mn-lt"/>
              </a:rPr>
              <a:t>Each team prepare a short (10 min) presentation for the class</a:t>
            </a:r>
          </a:p>
          <a:p>
            <a:pPr marL="850900" lvl="3"/>
            <a:r>
              <a:rPr lang="en-US" sz="1900" dirty="0" smtClean="0">
                <a:latin typeface="+mn-lt"/>
              </a:rPr>
              <a:t>Define and explain in your own words one of the five (5) IT design practices:</a:t>
            </a:r>
          </a:p>
          <a:p>
            <a:pPr marL="850900" lvl="3"/>
            <a:endParaRPr lang="en-US" sz="1900" dirty="0" smtClean="0">
              <a:latin typeface="+mn-lt"/>
            </a:endParaRPr>
          </a:p>
          <a:p>
            <a:pPr marL="1427163" lvl="4"/>
            <a:r>
              <a:rPr lang="en-US" sz="1900" dirty="0" smtClean="0">
                <a:latin typeface="+mn-lt"/>
              </a:rPr>
              <a:t>Team 1—Software Configuration Management</a:t>
            </a:r>
          </a:p>
          <a:p>
            <a:pPr marL="1427163" lvl="4"/>
            <a:r>
              <a:rPr lang="en-US" sz="1900" dirty="0" smtClean="0">
                <a:latin typeface="+mn-lt"/>
              </a:rPr>
              <a:t>Team </a:t>
            </a:r>
            <a:r>
              <a:rPr lang="en-US" sz="1900" dirty="0">
                <a:latin typeface="+mn-lt"/>
              </a:rPr>
              <a:t>2—Interface </a:t>
            </a:r>
            <a:r>
              <a:rPr lang="en-US" sz="1900" dirty="0" smtClean="0">
                <a:latin typeface="+mn-lt"/>
              </a:rPr>
              <a:t>Management</a:t>
            </a:r>
          </a:p>
          <a:p>
            <a:pPr marL="1427163" lvl="4"/>
            <a:r>
              <a:rPr lang="en-US" sz="1900" dirty="0" smtClean="0">
                <a:latin typeface="+mn-lt"/>
              </a:rPr>
              <a:t>Team </a:t>
            </a:r>
            <a:r>
              <a:rPr lang="en-US" sz="1900" dirty="0">
                <a:latin typeface="+mn-lt"/>
              </a:rPr>
              <a:t>3—Open </a:t>
            </a:r>
            <a:r>
              <a:rPr lang="en-US" sz="1900" dirty="0" smtClean="0">
                <a:latin typeface="+mn-lt"/>
              </a:rPr>
              <a:t>Source</a:t>
            </a:r>
          </a:p>
          <a:p>
            <a:pPr marL="1427163" lvl="4"/>
            <a:r>
              <a:rPr lang="en-US" sz="1900" dirty="0" smtClean="0">
                <a:latin typeface="+mn-lt"/>
              </a:rPr>
              <a:t>Team </a:t>
            </a:r>
            <a:r>
              <a:rPr lang="en-US" sz="1900" dirty="0">
                <a:latin typeface="+mn-lt"/>
              </a:rPr>
              <a:t>4—Open </a:t>
            </a:r>
            <a:r>
              <a:rPr lang="en-US" sz="1900" dirty="0" smtClean="0">
                <a:latin typeface="+mn-lt"/>
              </a:rPr>
              <a:t>Systems Approach</a:t>
            </a:r>
          </a:p>
          <a:p>
            <a:pPr marL="1427163" lvl="4"/>
            <a:r>
              <a:rPr lang="en-US" sz="1900" dirty="0" smtClean="0">
                <a:latin typeface="+mn-lt"/>
              </a:rPr>
              <a:t>Team 5—Software Safety</a:t>
            </a:r>
          </a:p>
          <a:p>
            <a:pPr marL="850900" lvl="4">
              <a:buNone/>
            </a:pPr>
            <a:endParaRPr lang="en-US" sz="1900" dirty="0" smtClean="0">
              <a:latin typeface="+mn-lt"/>
            </a:endParaRPr>
          </a:p>
          <a:p>
            <a:pPr marL="850900" lvl="3"/>
            <a:r>
              <a:rPr lang="en-US" sz="1900" dirty="0" smtClean="0">
                <a:latin typeface="+mn-lt"/>
              </a:rPr>
              <a:t>Provide an example of your design practice for an existing or planned DoD IT system. JTAMS may be selected as your system.</a:t>
            </a:r>
          </a:p>
          <a:p>
            <a:pPr marL="850900" lvl="3"/>
            <a:r>
              <a:rPr lang="en-US" sz="1900" dirty="0" smtClean="0">
                <a:latin typeface="+mn-lt"/>
              </a:rPr>
              <a:t>How would your design practice impact each of the following: system cost, schedule, performance and risk?</a:t>
            </a:r>
          </a:p>
          <a:p>
            <a:pPr marL="1371600" lvl="3" indent="0">
              <a:buNone/>
            </a:pPr>
            <a:endParaRPr lang="en-US" dirty="0" smtClean="0">
              <a:latin typeface="+mn-lt"/>
            </a:endParaRPr>
          </a:p>
          <a:p>
            <a:r>
              <a:rPr lang="en-US" dirty="0" smtClean="0">
                <a:latin typeface="+mn-lt"/>
              </a:rPr>
              <a:t>Use the available lesson materials or other resources to develop your brief (DAG [</a:t>
            </a:r>
            <a:r>
              <a:rPr lang="en-US" dirty="0" err="1" smtClean="0">
                <a:latin typeface="+mn-lt"/>
              </a:rPr>
              <a:t>Ch</a:t>
            </a:r>
            <a:r>
              <a:rPr lang="en-US" dirty="0" smtClean="0">
                <a:latin typeface="+mn-lt"/>
              </a:rPr>
              <a:t> 4, 7], AKSS, Google, etc.)</a:t>
            </a:r>
          </a:p>
          <a:p>
            <a:r>
              <a:rPr lang="en-US" dirty="0" smtClean="0">
                <a:latin typeface="+mn-lt"/>
              </a:rPr>
              <a:t>Presentations start in 45 to 60 minutes.</a:t>
            </a:r>
            <a:endParaRPr lang="en-US" dirty="0">
              <a:latin typeface="+mn-lt"/>
            </a:endParaRPr>
          </a:p>
        </p:txBody>
      </p:sp>
      <p:sp>
        <p:nvSpPr>
          <p:cNvPr id="4" name="Slide Number Placeholder 3"/>
          <p:cNvSpPr>
            <a:spLocks noGrp="1"/>
          </p:cNvSpPr>
          <p:nvPr>
            <p:ph type="sldNum" sz="quarter" idx="12"/>
          </p:nvPr>
        </p:nvSpPr>
        <p:spPr/>
        <p:txBody>
          <a:bodyPr/>
          <a:lstStyle/>
          <a:p>
            <a:fld id="{0C0AB285-F562-4FF5-BD33-659C314DA2F3}" type="slidenum">
              <a:rPr lang="en-US" smtClean="0"/>
              <a:pPr/>
              <a:t>63</a:t>
            </a:fld>
            <a:endParaRPr lang="en-US"/>
          </a:p>
        </p:txBody>
      </p:sp>
      <p:sp>
        <p:nvSpPr>
          <p:cNvPr id="10" name="Footer Placeholder 9"/>
          <p:cNvSpPr>
            <a:spLocks noGrp="1"/>
          </p:cNvSpPr>
          <p:nvPr>
            <p:ph type="ftr" sz="quarter" idx="11"/>
          </p:nvPr>
        </p:nvSpPr>
        <p:spPr/>
        <p:txBody>
          <a:bodyPr/>
          <a:lstStyle/>
          <a:p>
            <a:r>
              <a:rPr lang="en-US" smtClean="0"/>
              <a:t>Systems Design</a:t>
            </a:r>
            <a:endParaRPr lang="en-US" dirty="0" smtClean="0"/>
          </a:p>
        </p:txBody>
      </p:sp>
      <p:sp>
        <p:nvSpPr>
          <p:cNvPr id="6" name="TextBox 5"/>
          <p:cNvSpPr txBox="1"/>
          <p:nvPr/>
        </p:nvSpPr>
        <p:spPr>
          <a:xfrm>
            <a:off x="7235547" y="2611028"/>
            <a:ext cx="1467068" cy="1200329"/>
          </a:xfrm>
          <a:prstGeom prst="rect">
            <a:avLst/>
          </a:prstGeom>
          <a:noFill/>
        </p:spPr>
        <p:txBody>
          <a:bodyPr wrap="none" rtlCol="0">
            <a:spAutoFit/>
          </a:bodyPr>
          <a:lstStyle/>
          <a:p>
            <a:pPr algn="ctr"/>
            <a:r>
              <a:rPr lang="en-US" dirty="0" smtClean="0">
                <a:solidFill>
                  <a:prstClr val="black"/>
                </a:solidFill>
              </a:rPr>
              <a:t>Include</a:t>
            </a:r>
          </a:p>
          <a:p>
            <a:pPr algn="ctr"/>
            <a:r>
              <a:rPr lang="en-US" dirty="0" smtClean="0">
                <a:solidFill>
                  <a:prstClr val="black"/>
                </a:solidFill>
              </a:rPr>
              <a:t>Implications </a:t>
            </a:r>
          </a:p>
          <a:p>
            <a:pPr algn="ctr"/>
            <a:r>
              <a:rPr lang="en-US" dirty="0" smtClean="0">
                <a:solidFill>
                  <a:prstClr val="black"/>
                </a:solidFill>
              </a:rPr>
              <a:t>For</a:t>
            </a:r>
          </a:p>
          <a:p>
            <a:pPr algn="ctr"/>
            <a:r>
              <a:rPr lang="en-US" dirty="0" smtClean="0">
                <a:solidFill>
                  <a:prstClr val="black"/>
                </a:solidFill>
              </a:rPr>
              <a:t>Accessibility</a:t>
            </a:r>
          </a:p>
        </p:txBody>
      </p:sp>
      <p:sp>
        <p:nvSpPr>
          <p:cNvPr id="2" name="Title 1"/>
          <p:cNvSpPr>
            <a:spLocks noGrp="1"/>
          </p:cNvSpPr>
          <p:nvPr>
            <p:ph type="title"/>
          </p:nvPr>
        </p:nvSpPr>
        <p:spPr/>
        <p:txBody>
          <a:bodyPr/>
          <a:lstStyle/>
          <a:p>
            <a:r>
              <a:rPr lang="en-US" dirty="0" smtClean="0"/>
              <a:t>Design Practices Exercise</a:t>
            </a:r>
            <a:endParaRPr lang="en-US" dirty="0"/>
          </a:p>
        </p:txBody>
      </p:sp>
      <p:sp>
        <p:nvSpPr>
          <p:cNvPr id="7" name="Right Brace 6" descr="decorative brace" title="decorative brace"/>
          <p:cNvSpPr/>
          <p:nvPr/>
        </p:nvSpPr>
        <p:spPr>
          <a:xfrm>
            <a:off x="6912486" y="2348317"/>
            <a:ext cx="304801" cy="1463040"/>
          </a:xfrm>
          <a:custGeom>
            <a:avLst/>
            <a:gdLst>
              <a:gd name="connsiteX0" fmla="*/ 0 w 304800"/>
              <a:gd name="connsiteY0" fmla="*/ 0 h 1463040"/>
              <a:gd name="connsiteX1" fmla="*/ 152400 w 304800"/>
              <a:gd name="connsiteY1" fmla="*/ 25399 h 1463040"/>
              <a:gd name="connsiteX2" fmla="*/ 152400 w 304800"/>
              <a:gd name="connsiteY2" fmla="*/ 706121 h 1463040"/>
              <a:gd name="connsiteX3" fmla="*/ 304800 w 304800"/>
              <a:gd name="connsiteY3" fmla="*/ 731520 h 1463040"/>
              <a:gd name="connsiteX4" fmla="*/ 152400 w 304800"/>
              <a:gd name="connsiteY4" fmla="*/ 756919 h 1463040"/>
              <a:gd name="connsiteX5" fmla="*/ 152400 w 304800"/>
              <a:gd name="connsiteY5" fmla="*/ 1437641 h 1463040"/>
              <a:gd name="connsiteX6" fmla="*/ 0 w 304800"/>
              <a:gd name="connsiteY6" fmla="*/ 1463040 h 1463040"/>
              <a:gd name="connsiteX7" fmla="*/ 0 w 304800"/>
              <a:gd name="connsiteY7" fmla="*/ 0 h 1463040"/>
              <a:gd name="connsiteX0" fmla="*/ 0 w 304800"/>
              <a:gd name="connsiteY0" fmla="*/ 0 h 1463040"/>
              <a:gd name="connsiteX1" fmla="*/ 152400 w 304800"/>
              <a:gd name="connsiteY1" fmla="*/ 25399 h 1463040"/>
              <a:gd name="connsiteX2" fmla="*/ 152400 w 304800"/>
              <a:gd name="connsiteY2" fmla="*/ 706121 h 1463040"/>
              <a:gd name="connsiteX3" fmla="*/ 304800 w 304800"/>
              <a:gd name="connsiteY3" fmla="*/ 731520 h 1463040"/>
              <a:gd name="connsiteX4" fmla="*/ 152400 w 304800"/>
              <a:gd name="connsiteY4" fmla="*/ 756919 h 1463040"/>
              <a:gd name="connsiteX5" fmla="*/ 152400 w 304800"/>
              <a:gd name="connsiteY5" fmla="*/ 1437641 h 1463040"/>
              <a:gd name="connsiteX6" fmla="*/ 0 w 304800"/>
              <a:gd name="connsiteY6" fmla="*/ 1463040 h 1463040"/>
              <a:gd name="connsiteX0" fmla="*/ 0 w 304801"/>
              <a:gd name="connsiteY0" fmla="*/ 0 h 1463040"/>
              <a:gd name="connsiteX1" fmla="*/ 152400 w 304801"/>
              <a:gd name="connsiteY1" fmla="*/ 25399 h 1463040"/>
              <a:gd name="connsiteX2" fmla="*/ 152400 w 304801"/>
              <a:gd name="connsiteY2" fmla="*/ 706121 h 1463040"/>
              <a:gd name="connsiteX3" fmla="*/ 304800 w 304801"/>
              <a:gd name="connsiteY3" fmla="*/ 731520 h 1463040"/>
              <a:gd name="connsiteX4" fmla="*/ 152400 w 304801"/>
              <a:gd name="connsiteY4" fmla="*/ 756919 h 1463040"/>
              <a:gd name="connsiteX5" fmla="*/ 152400 w 304801"/>
              <a:gd name="connsiteY5" fmla="*/ 1437641 h 1463040"/>
              <a:gd name="connsiteX6" fmla="*/ 0 w 304801"/>
              <a:gd name="connsiteY6" fmla="*/ 1463040 h 1463040"/>
              <a:gd name="connsiteX7" fmla="*/ 0 w 304801"/>
              <a:gd name="connsiteY7" fmla="*/ 0 h 1463040"/>
              <a:gd name="connsiteX0" fmla="*/ 0 w 304801"/>
              <a:gd name="connsiteY0" fmla="*/ 0 h 1463040"/>
              <a:gd name="connsiteX1" fmla="*/ 152400 w 304801"/>
              <a:gd name="connsiteY1" fmla="*/ 25399 h 1463040"/>
              <a:gd name="connsiteX2" fmla="*/ 152400 w 304801"/>
              <a:gd name="connsiteY2" fmla="*/ 706121 h 1463040"/>
              <a:gd name="connsiteX3" fmla="*/ 304800 w 304801"/>
              <a:gd name="connsiteY3" fmla="*/ 731520 h 1463040"/>
              <a:gd name="connsiteX4" fmla="*/ 149269 w 304801"/>
              <a:gd name="connsiteY4" fmla="*/ 797629 h 1463040"/>
              <a:gd name="connsiteX5" fmla="*/ 152400 w 304801"/>
              <a:gd name="connsiteY5" fmla="*/ 1437641 h 1463040"/>
              <a:gd name="connsiteX6" fmla="*/ 0 w 304801"/>
              <a:gd name="connsiteY6" fmla="*/ 1463040 h 1463040"/>
              <a:gd name="connsiteX0" fmla="*/ 0 w 304801"/>
              <a:gd name="connsiteY0" fmla="*/ 0 h 1463040"/>
              <a:gd name="connsiteX1" fmla="*/ 152400 w 304801"/>
              <a:gd name="connsiteY1" fmla="*/ 25399 h 1463040"/>
              <a:gd name="connsiteX2" fmla="*/ 152400 w 304801"/>
              <a:gd name="connsiteY2" fmla="*/ 706121 h 1463040"/>
              <a:gd name="connsiteX3" fmla="*/ 304800 w 304801"/>
              <a:gd name="connsiteY3" fmla="*/ 731520 h 1463040"/>
              <a:gd name="connsiteX4" fmla="*/ 152400 w 304801"/>
              <a:gd name="connsiteY4" fmla="*/ 756919 h 1463040"/>
              <a:gd name="connsiteX5" fmla="*/ 152400 w 304801"/>
              <a:gd name="connsiteY5" fmla="*/ 1437641 h 1463040"/>
              <a:gd name="connsiteX6" fmla="*/ 0 w 304801"/>
              <a:gd name="connsiteY6" fmla="*/ 1463040 h 1463040"/>
              <a:gd name="connsiteX7" fmla="*/ 0 w 304801"/>
              <a:gd name="connsiteY7" fmla="*/ 0 h 1463040"/>
              <a:gd name="connsiteX0" fmla="*/ 0 w 304801"/>
              <a:gd name="connsiteY0" fmla="*/ 0 h 1463040"/>
              <a:gd name="connsiteX1" fmla="*/ 152400 w 304801"/>
              <a:gd name="connsiteY1" fmla="*/ 25399 h 1463040"/>
              <a:gd name="connsiteX2" fmla="*/ 152400 w 304801"/>
              <a:gd name="connsiteY2" fmla="*/ 674806 h 1463040"/>
              <a:gd name="connsiteX3" fmla="*/ 304800 w 304801"/>
              <a:gd name="connsiteY3" fmla="*/ 731520 h 1463040"/>
              <a:gd name="connsiteX4" fmla="*/ 149269 w 304801"/>
              <a:gd name="connsiteY4" fmla="*/ 797629 h 1463040"/>
              <a:gd name="connsiteX5" fmla="*/ 152400 w 304801"/>
              <a:gd name="connsiteY5" fmla="*/ 1437641 h 1463040"/>
              <a:gd name="connsiteX6" fmla="*/ 0 w 304801"/>
              <a:gd name="connsiteY6" fmla="*/ 1463040 h 146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4801" h="1463040" stroke="0" extrusionOk="0">
                <a:moveTo>
                  <a:pt x="0" y="0"/>
                </a:moveTo>
                <a:cubicBezTo>
                  <a:pt x="84168" y="0"/>
                  <a:pt x="152400" y="11372"/>
                  <a:pt x="152400" y="25399"/>
                </a:cubicBezTo>
                <a:lnTo>
                  <a:pt x="152400" y="706121"/>
                </a:lnTo>
                <a:cubicBezTo>
                  <a:pt x="152400" y="720148"/>
                  <a:pt x="220632" y="731520"/>
                  <a:pt x="304800" y="731520"/>
                </a:cubicBezTo>
                <a:cubicBezTo>
                  <a:pt x="220632" y="731520"/>
                  <a:pt x="152400" y="742892"/>
                  <a:pt x="152400" y="756919"/>
                </a:cubicBezTo>
                <a:lnTo>
                  <a:pt x="152400" y="1437641"/>
                </a:lnTo>
                <a:cubicBezTo>
                  <a:pt x="152400" y="1451668"/>
                  <a:pt x="84168" y="1463040"/>
                  <a:pt x="0" y="1463040"/>
                </a:cubicBezTo>
                <a:lnTo>
                  <a:pt x="0" y="0"/>
                </a:lnTo>
                <a:close/>
              </a:path>
              <a:path w="304801" h="1463040" fill="none">
                <a:moveTo>
                  <a:pt x="0" y="0"/>
                </a:moveTo>
                <a:cubicBezTo>
                  <a:pt x="84168" y="0"/>
                  <a:pt x="152400" y="11372"/>
                  <a:pt x="152400" y="25399"/>
                </a:cubicBezTo>
                <a:lnTo>
                  <a:pt x="152400" y="674806"/>
                </a:lnTo>
                <a:cubicBezTo>
                  <a:pt x="152400" y="688833"/>
                  <a:pt x="305322" y="711050"/>
                  <a:pt x="304800" y="731520"/>
                </a:cubicBezTo>
                <a:cubicBezTo>
                  <a:pt x="304278" y="751990"/>
                  <a:pt x="149269" y="783602"/>
                  <a:pt x="149269" y="797629"/>
                </a:cubicBezTo>
                <a:cubicBezTo>
                  <a:pt x="149269" y="1024536"/>
                  <a:pt x="152400" y="1210734"/>
                  <a:pt x="152400" y="1437641"/>
                </a:cubicBezTo>
                <a:cubicBezTo>
                  <a:pt x="152400" y="1451668"/>
                  <a:pt x="84168" y="1463040"/>
                  <a:pt x="0" y="1463040"/>
                </a:cubicBezTo>
              </a:path>
            </a:pathLst>
          </a:custGeom>
          <a:ln w="28575"/>
        </p:spPr>
        <p:style>
          <a:lnRef idx="1">
            <a:schemeClr val="dk1"/>
          </a:lnRef>
          <a:fillRef idx="0">
            <a:schemeClr val="dk1"/>
          </a:fillRef>
          <a:effectRef idx="0">
            <a:schemeClr val="dk1"/>
          </a:effectRef>
          <a:fontRef idx="minor">
            <a:schemeClr val="tx1"/>
          </a:fontRef>
        </p:style>
        <p:txBody>
          <a:bodyPr rtlCol="0" anchor="ctr"/>
          <a:lstStyle/>
          <a:p>
            <a:pPr algn="ctr"/>
            <a:endParaRPr lang="en-US">
              <a:solidFill>
                <a:prstClr val="black"/>
              </a:solidFill>
            </a:endParaRPr>
          </a:p>
        </p:txBody>
      </p:sp>
    </p:spTree>
    <p:custDataLst>
      <p:tags r:id="rId1"/>
    </p:custDataLst>
    <p:extLst>
      <p:ext uri="{BB962C8B-B14F-4D97-AF65-F5344CB8AC3E}">
        <p14:creationId xmlns:p14="http://schemas.microsoft.com/office/powerpoint/2010/main" val="34546256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8353081-EEF1-4B7D-94CA-6F62C37EE5AE}" type="slidenum">
              <a:rPr lang="en-US" smtClean="0"/>
              <a:pPr/>
              <a:t>64</a:t>
            </a:fld>
            <a:endParaRPr lang="en-US" dirty="0"/>
          </a:p>
        </p:txBody>
      </p:sp>
      <p:sp>
        <p:nvSpPr>
          <p:cNvPr id="3" name="Footer Placeholder 2"/>
          <p:cNvSpPr>
            <a:spLocks noGrp="1"/>
          </p:cNvSpPr>
          <p:nvPr>
            <p:ph type="ftr" sz="quarter" idx="11"/>
          </p:nvPr>
        </p:nvSpPr>
        <p:spPr/>
        <p:txBody>
          <a:bodyPr/>
          <a:lstStyle/>
          <a:p>
            <a:r>
              <a:rPr lang="en-US" dirty="0" smtClean="0"/>
              <a:t>Systems Design</a:t>
            </a:r>
            <a:endParaRPr lang="en-US" dirty="0"/>
          </a:p>
        </p:txBody>
      </p:sp>
      <p:sp>
        <p:nvSpPr>
          <p:cNvPr id="2" name="Title 1"/>
          <p:cNvSpPr>
            <a:spLocks noGrp="1"/>
          </p:cNvSpPr>
          <p:nvPr>
            <p:ph type="title"/>
          </p:nvPr>
        </p:nvSpPr>
        <p:spPr/>
        <p:txBody>
          <a:bodyPr/>
          <a:lstStyle/>
          <a:p>
            <a:r>
              <a:rPr lang="en-US" smtClean="0"/>
              <a:t>Today we learned to:</a:t>
            </a:r>
            <a:endParaRPr lang="en-US" dirty="0"/>
          </a:p>
        </p:txBody>
      </p:sp>
      <p:sp>
        <p:nvSpPr>
          <p:cNvPr id="7" name="Content Placeholder 4"/>
          <p:cNvSpPr>
            <a:spLocks noGrp="1"/>
          </p:cNvSpPr>
          <p:nvPr>
            <p:ph idx="1"/>
          </p:nvPr>
        </p:nvSpPr>
        <p:spPr>
          <a:xfrm>
            <a:off x="381000" y="1676400"/>
            <a:ext cx="8382000" cy="4724400"/>
          </a:xfrm>
        </p:spPr>
        <p:txBody>
          <a:bodyPr>
            <a:normAutofit fontScale="85000" lnSpcReduction="20000"/>
          </a:bodyPr>
          <a:lstStyle/>
          <a:p>
            <a:r>
              <a:rPr lang="en-US" dirty="0" smtClean="0"/>
              <a:t>Relate reasons why Configuration Management (CM) is critical to the success of Software Intensive Systems.</a:t>
            </a:r>
          </a:p>
          <a:p>
            <a:r>
              <a:rPr lang="en-US" dirty="0" smtClean="0"/>
              <a:t>Identify at least three reasons why interface management and documentation are important to the development of DoD Software Intensive Systems.		</a:t>
            </a:r>
          </a:p>
          <a:p>
            <a:r>
              <a:rPr lang="en-US" dirty="0" smtClean="0"/>
              <a:t>Identify the underlying reasons for DoD policy regarding employing an Open Systems Approach (OSA) and its associated principles.</a:t>
            </a:r>
          </a:p>
          <a:p>
            <a:r>
              <a:rPr lang="en-US" dirty="0" smtClean="0"/>
              <a:t>Recognize potential areas of software safety issues and risks when reviewing acquisition documents.	</a:t>
            </a:r>
          </a:p>
          <a:p>
            <a:r>
              <a:rPr lang="en-US" dirty="0" smtClean="0"/>
              <a:t>Explain the characteristics and importance of sound data management practices during the development process.</a:t>
            </a:r>
          </a:p>
          <a:p>
            <a:r>
              <a:rPr lang="en-US" dirty="0" smtClean="0"/>
              <a:t>Describe why continuing the spectrum management process throughout the lifecycle of an IT program is critical</a:t>
            </a:r>
            <a:r>
              <a:rPr lang="en-US" dirty="0"/>
              <a:t>. </a:t>
            </a:r>
            <a:endParaRPr lang="en-US" dirty="0" smtClean="0"/>
          </a:p>
          <a:p>
            <a:r>
              <a:rPr lang="en-US" dirty="0" smtClean="0"/>
              <a:t>Recognize </a:t>
            </a:r>
            <a:r>
              <a:rPr lang="en-US" dirty="0"/>
              <a:t>the benefits of using Open Source Software in your  systems design. </a:t>
            </a:r>
            <a:endParaRPr lang="en-US" dirty="0" smtClean="0"/>
          </a:p>
          <a:p>
            <a:r>
              <a:rPr lang="en-US" dirty="0" smtClean="0"/>
              <a:t>Discuss </a:t>
            </a:r>
            <a:r>
              <a:rPr lang="en-US" dirty="0"/>
              <a:t>how designing for accessibility impacts software development for DBS and </a:t>
            </a:r>
            <a:r>
              <a:rPr lang="en-US" dirty="0" err="1"/>
              <a:t>DoD</a:t>
            </a:r>
            <a:r>
              <a:rPr lang="en-US" dirty="0"/>
              <a:t> Infrastructure systems</a:t>
            </a:r>
            <a:endParaRPr lang="en-US" dirty="0" smtClean="0"/>
          </a:p>
          <a:p>
            <a:endParaRPr lang="en-US" dirty="0"/>
          </a:p>
        </p:txBody>
      </p:sp>
    </p:spTree>
    <p:custDataLst>
      <p:tags r:id="rId1"/>
    </p:custDataLst>
    <p:extLst>
      <p:ext uri="{BB962C8B-B14F-4D97-AF65-F5344CB8AC3E}">
        <p14:creationId xmlns:p14="http://schemas.microsoft.com/office/powerpoint/2010/main" val="104051669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C0AB285-F562-4FF5-BD33-659C314DA2F3}" type="slidenum">
              <a:rPr lang="en-US" smtClean="0"/>
              <a:pPr/>
              <a:t>7</a:t>
            </a:fld>
            <a:endParaRPr lang="en-US"/>
          </a:p>
        </p:txBody>
      </p:sp>
      <p:sp>
        <p:nvSpPr>
          <p:cNvPr id="8" name="Footer Placeholder 7"/>
          <p:cNvSpPr>
            <a:spLocks noGrp="1"/>
          </p:cNvSpPr>
          <p:nvPr>
            <p:ph type="ftr" sz="quarter" idx="11"/>
          </p:nvPr>
        </p:nvSpPr>
        <p:spPr/>
        <p:txBody>
          <a:bodyPr/>
          <a:lstStyle/>
          <a:p>
            <a:r>
              <a:rPr lang="en-US" smtClean="0"/>
              <a:t>Systems Design</a:t>
            </a:r>
            <a:endParaRPr lang="en-US" dirty="0" smtClean="0"/>
          </a:p>
        </p:txBody>
      </p:sp>
      <p:sp>
        <p:nvSpPr>
          <p:cNvPr id="3" name="Content Placeholder 2"/>
          <p:cNvSpPr>
            <a:spLocks noGrp="1"/>
          </p:cNvSpPr>
          <p:nvPr>
            <p:ph idx="1"/>
          </p:nvPr>
        </p:nvSpPr>
        <p:spPr/>
        <p:txBody>
          <a:bodyPr>
            <a:normAutofit fontScale="92500"/>
          </a:bodyPr>
          <a:lstStyle/>
          <a:p>
            <a:r>
              <a:rPr lang="en-US" dirty="0" smtClean="0"/>
              <a:t>Have Similar Things Happened to You?</a:t>
            </a:r>
          </a:p>
          <a:p>
            <a:r>
              <a:rPr lang="en-US" dirty="0" smtClean="0"/>
              <a:t>A software bug that was fixed 6 months ago has reappeared.</a:t>
            </a:r>
          </a:p>
          <a:p>
            <a:r>
              <a:rPr lang="en-US" dirty="0" smtClean="0"/>
              <a:t>A programmer just spent 12 hours making a change to the wrong version of the software.</a:t>
            </a:r>
          </a:p>
          <a:p>
            <a:r>
              <a:rPr lang="en-US" dirty="0" smtClean="0"/>
              <a:t>There is no way to trace requirements from the requirements document to the user documentation and source code.</a:t>
            </a:r>
          </a:p>
          <a:p>
            <a:r>
              <a:rPr lang="en-US" dirty="0" smtClean="0"/>
              <a:t>Two programmers working on a project have overwritten each other’s code—at least 80 hours of their work is now useless.</a:t>
            </a:r>
          </a:p>
          <a:p>
            <a:r>
              <a:rPr lang="en-US" dirty="0" smtClean="0"/>
              <a:t>No one can find the latest version of the source code.</a:t>
            </a:r>
          </a:p>
          <a:p>
            <a:r>
              <a:rPr lang="en-US" dirty="0" smtClean="0"/>
              <a:t>An application installed at various locations is running fine at some locations, but not at other locations.</a:t>
            </a:r>
          </a:p>
          <a:p>
            <a:endParaRPr lang="en-US" dirty="0"/>
          </a:p>
        </p:txBody>
      </p:sp>
      <p:sp>
        <p:nvSpPr>
          <p:cNvPr id="2" name="Title 1"/>
          <p:cNvSpPr>
            <a:spLocks noGrp="1"/>
          </p:cNvSpPr>
          <p:nvPr>
            <p:ph type="title"/>
          </p:nvPr>
        </p:nvSpPr>
        <p:spPr/>
        <p:txBody>
          <a:bodyPr>
            <a:normAutofit fontScale="90000"/>
          </a:bodyPr>
          <a:lstStyle/>
          <a:p>
            <a:r>
              <a:rPr lang="en-US" smtClean="0"/>
              <a:t>Configuration Management Nightmares </a:t>
            </a:r>
            <a:br>
              <a:rPr lang="en-US" smtClean="0"/>
            </a:br>
            <a:r>
              <a:rPr lang="en-US" smtClean="0"/>
              <a:t>(from “But I Only Changed One Line of Code” page 363)</a:t>
            </a:r>
            <a:endParaRPr lang="en-US" dirty="0"/>
          </a:p>
        </p:txBody>
      </p:sp>
    </p:spTree>
    <p:custDataLst>
      <p:tags r:id="rId1"/>
    </p:custDataLst>
    <p:extLst>
      <p:ext uri="{BB962C8B-B14F-4D97-AF65-F5344CB8AC3E}">
        <p14:creationId xmlns:p14="http://schemas.microsoft.com/office/powerpoint/2010/main" val="12346353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C0AB285-F562-4FF5-BD33-659C314DA2F3}" type="slidenum">
              <a:rPr lang="en-US" smtClean="0"/>
              <a:pPr/>
              <a:t>8</a:t>
            </a:fld>
            <a:endParaRPr lang="en-US"/>
          </a:p>
        </p:txBody>
      </p:sp>
      <p:sp>
        <p:nvSpPr>
          <p:cNvPr id="8" name="Footer Placeholder 7"/>
          <p:cNvSpPr>
            <a:spLocks noGrp="1"/>
          </p:cNvSpPr>
          <p:nvPr>
            <p:ph type="ftr" sz="quarter" idx="11"/>
          </p:nvPr>
        </p:nvSpPr>
        <p:spPr/>
        <p:txBody>
          <a:bodyPr/>
          <a:lstStyle/>
          <a:p>
            <a:r>
              <a:rPr lang="en-US" smtClean="0"/>
              <a:t>Systems Design</a:t>
            </a:r>
            <a:endParaRPr lang="en-US" dirty="0" smtClean="0"/>
          </a:p>
        </p:txBody>
      </p:sp>
      <p:sp>
        <p:nvSpPr>
          <p:cNvPr id="3" name="Content Placeholder 2"/>
          <p:cNvSpPr>
            <a:spLocks noGrp="1"/>
          </p:cNvSpPr>
          <p:nvPr>
            <p:ph idx="1"/>
          </p:nvPr>
        </p:nvSpPr>
        <p:spPr/>
        <p:txBody>
          <a:bodyPr>
            <a:normAutofit lnSpcReduction="10000"/>
          </a:bodyPr>
          <a:lstStyle/>
          <a:p>
            <a:r>
              <a:rPr lang="en-US" b="1" dirty="0" smtClean="0">
                <a:solidFill>
                  <a:srgbClr val="FF0000"/>
                </a:solidFill>
              </a:rPr>
              <a:t>Purpose</a:t>
            </a:r>
            <a:r>
              <a:rPr lang="en-US" dirty="0" smtClean="0">
                <a:solidFill>
                  <a:srgbClr val="FF0000"/>
                </a:solidFill>
              </a:rPr>
              <a:t>: </a:t>
            </a:r>
            <a:r>
              <a:rPr lang="en-US" dirty="0" smtClean="0"/>
              <a:t>Establish and maintain integrity of software products throughout the software life cycle.</a:t>
            </a:r>
          </a:p>
          <a:p>
            <a:r>
              <a:rPr lang="en-US" b="1" dirty="0" smtClean="0">
                <a:solidFill>
                  <a:srgbClr val="FF0000"/>
                </a:solidFill>
              </a:rPr>
              <a:t>Goals</a:t>
            </a:r>
            <a:r>
              <a:rPr lang="en-US" dirty="0" smtClean="0">
                <a:solidFill>
                  <a:srgbClr val="FF0000"/>
                </a:solidFill>
              </a:rPr>
              <a:t>:</a:t>
            </a:r>
          </a:p>
          <a:p>
            <a:pPr lvl="1"/>
            <a:r>
              <a:rPr lang="en-US" dirty="0" smtClean="0"/>
              <a:t>SCM activities are planned</a:t>
            </a:r>
          </a:p>
          <a:p>
            <a:pPr lvl="1"/>
            <a:r>
              <a:rPr lang="en-US" dirty="0" smtClean="0"/>
              <a:t>Software products are identified, controlled, and available</a:t>
            </a:r>
          </a:p>
          <a:p>
            <a:pPr lvl="1"/>
            <a:r>
              <a:rPr lang="en-US" dirty="0" smtClean="0"/>
              <a:t>Changes to software products are controlled</a:t>
            </a:r>
          </a:p>
          <a:p>
            <a:pPr lvl="2"/>
            <a:r>
              <a:rPr lang="en-US" dirty="0" smtClean="0"/>
              <a:t>Management review of impact of changes on cost, schedule, performance</a:t>
            </a:r>
          </a:p>
          <a:p>
            <a:pPr lvl="1"/>
            <a:r>
              <a:rPr lang="en-US" dirty="0" smtClean="0"/>
              <a:t>Affected groups and individuals are informed of the status and content of software baselines</a:t>
            </a:r>
          </a:p>
          <a:p>
            <a:endParaRPr lang="en-US" dirty="0" smtClean="0"/>
          </a:p>
          <a:p>
            <a:pPr marL="0" indent="0">
              <a:buNone/>
            </a:pPr>
            <a:r>
              <a:rPr lang="en-US" sz="1900" i="1" dirty="0" smtClean="0"/>
              <a:t>Based on the Capability Maturity Model Integrated for Development, Version 1.3</a:t>
            </a:r>
          </a:p>
          <a:p>
            <a:endParaRPr lang="en-US" dirty="0"/>
          </a:p>
        </p:txBody>
      </p:sp>
      <p:sp>
        <p:nvSpPr>
          <p:cNvPr id="2" name="Title 1"/>
          <p:cNvSpPr>
            <a:spLocks noGrp="1"/>
          </p:cNvSpPr>
          <p:nvPr>
            <p:ph type="title"/>
          </p:nvPr>
        </p:nvSpPr>
        <p:spPr/>
        <p:txBody>
          <a:bodyPr/>
          <a:lstStyle/>
          <a:p>
            <a:r>
              <a:rPr lang="en-US" smtClean="0"/>
              <a:t>Software Configuration Management (SCM)</a:t>
            </a:r>
            <a:endParaRPr lang="en-US" dirty="0"/>
          </a:p>
        </p:txBody>
      </p:sp>
    </p:spTree>
    <p:custDataLst>
      <p:tags r:id="rId1"/>
    </p:custDataLst>
    <p:extLst>
      <p:ext uri="{BB962C8B-B14F-4D97-AF65-F5344CB8AC3E}">
        <p14:creationId xmlns:p14="http://schemas.microsoft.com/office/powerpoint/2010/main" val="22538714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C0AB285-F562-4FF5-BD33-659C314DA2F3}" type="slidenum">
              <a:rPr lang="en-US" smtClean="0"/>
              <a:pPr/>
              <a:t>9</a:t>
            </a:fld>
            <a:endParaRPr lang="en-US"/>
          </a:p>
        </p:txBody>
      </p:sp>
      <p:sp>
        <p:nvSpPr>
          <p:cNvPr id="8" name="Footer Placeholder 7"/>
          <p:cNvSpPr>
            <a:spLocks noGrp="1"/>
          </p:cNvSpPr>
          <p:nvPr>
            <p:ph type="ftr" sz="quarter" idx="11"/>
          </p:nvPr>
        </p:nvSpPr>
        <p:spPr/>
        <p:txBody>
          <a:bodyPr/>
          <a:lstStyle/>
          <a:p>
            <a:r>
              <a:rPr lang="en-US" smtClean="0"/>
              <a:t>Systems Design</a:t>
            </a:r>
            <a:endParaRPr lang="en-US" dirty="0" smtClean="0"/>
          </a:p>
        </p:txBody>
      </p:sp>
      <p:sp>
        <p:nvSpPr>
          <p:cNvPr id="3" name="Content Placeholder 2"/>
          <p:cNvSpPr>
            <a:spLocks noGrp="1"/>
          </p:cNvSpPr>
          <p:nvPr>
            <p:ph idx="1"/>
          </p:nvPr>
        </p:nvSpPr>
        <p:spPr/>
        <p:txBody>
          <a:bodyPr/>
          <a:lstStyle/>
          <a:p>
            <a:pPr marL="0" indent="0">
              <a:buNone/>
            </a:pPr>
            <a:r>
              <a:rPr lang="en-US" dirty="0" smtClean="0"/>
              <a:t>A discipline applying technical and administrative direction and surveillance to:</a:t>
            </a:r>
          </a:p>
          <a:p>
            <a:r>
              <a:rPr lang="en-US" dirty="0" smtClean="0"/>
              <a:t>Identify and document the functional and physical characteristics of a configuration item</a:t>
            </a:r>
          </a:p>
          <a:p>
            <a:r>
              <a:rPr lang="en-US" dirty="0" smtClean="0"/>
              <a:t>Control changes to those characteristics</a:t>
            </a:r>
          </a:p>
          <a:p>
            <a:r>
              <a:rPr lang="en-US" dirty="0" smtClean="0"/>
              <a:t>Record and report change processing and implementation status</a:t>
            </a:r>
          </a:p>
          <a:p>
            <a:r>
              <a:rPr lang="en-US" dirty="0" smtClean="0"/>
              <a:t>Verify compliance with specified requirements </a:t>
            </a:r>
            <a:endParaRPr lang="en-US" dirty="0"/>
          </a:p>
        </p:txBody>
      </p:sp>
      <p:sp>
        <p:nvSpPr>
          <p:cNvPr id="2" name="Title 1"/>
          <p:cNvSpPr>
            <a:spLocks noGrp="1"/>
          </p:cNvSpPr>
          <p:nvPr>
            <p:ph type="title"/>
          </p:nvPr>
        </p:nvSpPr>
        <p:spPr/>
        <p:txBody>
          <a:bodyPr/>
          <a:lstStyle/>
          <a:p>
            <a:r>
              <a:rPr lang="en-US" smtClean="0"/>
              <a:t>Software Configuration Management (Defined)</a:t>
            </a:r>
            <a:endParaRPr lang="en-US" dirty="0"/>
          </a:p>
        </p:txBody>
      </p:sp>
    </p:spTree>
    <p:custDataLst>
      <p:tags r:id="rId1"/>
    </p:custDataLst>
    <p:extLst>
      <p:ext uri="{BB962C8B-B14F-4D97-AF65-F5344CB8AC3E}">
        <p14:creationId xmlns:p14="http://schemas.microsoft.com/office/powerpoint/2010/main" val="24098296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2" val="c05c455aa964ff5fe298b46f714582536ac50de"/>
  <p:tag name="OFFISYNC_CONTAIN_GUIDS" val="TRUE"/>
</p:tagLst>
</file>

<file path=ppt/tags/tag10.xml><?xml version="1.0" encoding="utf-8"?>
<p:tagLst xmlns:a="http://schemas.openxmlformats.org/drawingml/2006/main" xmlns:r="http://schemas.openxmlformats.org/officeDocument/2006/relationships" xmlns:p="http://schemas.openxmlformats.org/presentationml/2006/main">
  <p:tag name="OFFISYNC_SLIDE_GUID" val="94d23cd3-f74c-4d56-95d4-05f454398120"/>
</p:tagLst>
</file>

<file path=ppt/tags/tag11.xml><?xml version="1.0" encoding="utf-8"?>
<p:tagLst xmlns:a="http://schemas.openxmlformats.org/drawingml/2006/main" xmlns:r="http://schemas.openxmlformats.org/officeDocument/2006/relationships" xmlns:p="http://schemas.openxmlformats.org/presentationml/2006/main">
  <p:tag name="OFFISYNC_SLIDE_GUID" val="3ced51cf-ea4d-455d-9be6-1ac09dc5f050"/>
</p:tagLst>
</file>

<file path=ppt/tags/tag12.xml><?xml version="1.0" encoding="utf-8"?>
<p:tagLst xmlns:a="http://schemas.openxmlformats.org/drawingml/2006/main" xmlns:r="http://schemas.openxmlformats.org/officeDocument/2006/relationships" xmlns:p="http://schemas.openxmlformats.org/presentationml/2006/main">
  <p:tag name="OFFISYNC_SLIDE_GUID" val="213a7057-2140-4954-93a7-adb3a2754243"/>
</p:tagLst>
</file>

<file path=ppt/tags/tag13.xml><?xml version="1.0" encoding="utf-8"?>
<p:tagLst xmlns:a="http://schemas.openxmlformats.org/drawingml/2006/main" xmlns:r="http://schemas.openxmlformats.org/officeDocument/2006/relationships" xmlns:p="http://schemas.openxmlformats.org/presentationml/2006/main">
  <p:tag name="OFFISYNC_SLIDE_GUID" val="60f40ee5-4a3b-4216-b576-ee6c3e4f9b65"/>
</p:tagLst>
</file>

<file path=ppt/tags/tag14.xml><?xml version="1.0" encoding="utf-8"?>
<p:tagLst xmlns:a="http://schemas.openxmlformats.org/drawingml/2006/main" xmlns:r="http://schemas.openxmlformats.org/officeDocument/2006/relationships" xmlns:p="http://schemas.openxmlformats.org/presentationml/2006/main">
  <p:tag name="OFFISYNC_SLIDE_GUID" val="43770495-17fe-41ef-8635-41f2e3581f3f"/>
</p:tagLst>
</file>

<file path=ppt/tags/tag15.xml><?xml version="1.0" encoding="utf-8"?>
<p:tagLst xmlns:a="http://schemas.openxmlformats.org/drawingml/2006/main" xmlns:r="http://schemas.openxmlformats.org/officeDocument/2006/relationships" xmlns:p="http://schemas.openxmlformats.org/presentationml/2006/main">
  <p:tag name="OFFISYNC_SLIDE_GUID" val="39941a07-19e7-488b-b516-a6f9df37f68c"/>
</p:tagLst>
</file>

<file path=ppt/tags/tag16.xml><?xml version="1.0" encoding="utf-8"?>
<p:tagLst xmlns:a="http://schemas.openxmlformats.org/drawingml/2006/main" xmlns:r="http://schemas.openxmlformats.org/officeDocument/2006/relationships" xmlns:p="http://schemas.openxmlformats.org/presentationml/2006/main">
  <p:tag name="OFFISYNC_SLIDE_GUID" val="ed794f25-dae7-4823-ac50-31f8a2da5235"/>
</p:tagLst>
</file>

<file path=ppt/tags/tag17.xml><?xml version="1.0" encoding="utf-8"?>
<p:tagLst xmlns:a="http://schemas.openxmlformats.org/drawingml/2006/main" xmlns:r="http://schemas.openxmlformats.org/officeDocument/2006/relationships" xmlns:p="http://schemas.openxmlformats.org/presentationml/2006/main">
  <p:tag name="OFFISYNC_SLIDE_GUID" val="761bd80e-71b0-48d9-a8df-7ecc78dc978d"/>
</p:tagLst>
</file>

<file path=ppt/tags/tag18.xml><?xml version="1.0" encoding="utf-8"?>
<p:tagLst xmlns:a="http://schemas.openxmlformats.org/drawingml/2006/main" xmlns:r="http://schemas.openxmlformats.org/officeDocument/2006/relationships" xmlns:p="http://schemas.openxmlformats.org/presentationml/2006/main">
  <p:tag name="OFFISYNC_SLIDE_GUID" val="f140f98b-39be-4f48-90f9-91f157280cec"/>
</p:tagLst>
</file>

<file path=ppt/tags/tag19.xml><?xml version="1.0" encoding="utf-8"?>
<p:tagLst xmlns:a="http://schemas.openxmlformats.org/drawingml/2006/main" xmlns:r="http://schemas.openxmlformats.org/officeDocument/2006/relationships" xmlns:p="http://schemas.openxmlformats.org/presentationml/2006/main">
  <p:tag name="OFFISYNC_SLIDE_GUID" val="db4b26dd-3d26-450e-b1c0-22d1ed3869ce"/>
</p:tagLst>
</file>

<file path=ppt/tags/tag2.xml><?xml version="1.0" encoding="utf-8"?>
<p:tagLst xmlns:a="http://schemas.openxmlformats.org/drawingml/2006/main" xmlns:r="http://schemas.openxmlformats.org/officeDocument/2006/relationships" xmlns:p="http://schemas.openxmlformats.org/presentationml/2006/main">
  <p:tag name="OFFISYNC_SLIDE_GUID" val="0eaf5e05-857b-41de-8a86-0f50437188d1"/>
</p:tagLst>
</file>

<file path=ppt/tags/tag20.xml><?xml version="1.0" encoding="utf-8"?>
<p:tagLst xmlns:a="http://schemas.openxmlformats.org/drawingml/2006/main" xmlns:r="http://schemas.openxmlformats.org/officeDocument/2006/relationships" xmlns:p="http://schemas.openxmlformats.org/presentationml/2006/main">
  <p:tag name="OFFISYNC_SLIDE_GUID" val="9394a476-4a69-4f46-b255-33466449db32"/>
</p:tagLst>
</file>

<file path=ppt/tags/tag21.xml><?xml version="1.0" encoding="utf-8"?>
<p:tagLst xmlns:a="http://schemas.openxmlformats.org/drawingml/2006/main" xmlns:r="http://schemas.openxmlformats.org/officeDocument/2006/relationships" xmlns:p="http://schemas.openxmlformats.org/presentationml/2006/main">
  <p:tag name="OFFISYNC_SLIDE_GUID" val="a01019c6-6489-4bb9-8490-a53e8b4f3415"/>
</p:tagLst>
</file>

<file path=ppt/tags/tag22.xml><?xml version="1.0" encoding="utf-8"?>
<p:tagLst xmlns:a="http://schemas.openxmlformats.org/drawingml/2006/main" xmlns:r="http://schemas.openxmlformats.org/officeDocument/2006/relationships" xmlns:p="http://schemas.openxmlformats.org/presentationml/2006/main">
  <p:tag name="OFFISYNC_SLIDE_GUID" val="dce31160-c8dc-46ae-94df-8f28fac1b929"/>
</p:tagLst>
</file>

<file path=ppt/tags/tag23.xml><?xml version="1.0" encoding="utf-8"?>
<p:tagLst xmlns:a="http://schemas.openxmlformats.org/drawingml/2006/main" xmlns:r="http://schemas.openxmlformats.org/officeDocument/2006/relationships" xmlns:p="http://schemas.openxmlformats.org/presentationml/2006/main">
  <p:tag name="OFFISYNC_SLIDE_GUID" val="a2373f96-5950-4ae0-94cf-2cd85a31d420"/>
</p:tagLst>
</file>

<file path=ppt/tags/tag24.xml><?xml version="1.0" encoding="utf-8"?>
<p:tagLst xmlns:a="http://schemas.openxmlformats.org/drawingml/2006/main" xmlns:r="http://schemas.openxmlformats.org/officeDocument/2006/relationships" xmlns:p="http://schemas.openxmlformats.org/presentationml/2006/main">
  <p:tag name="OFFISYNC_SLIDE_GUID" val="971ba99a-6ec9-4b6c-b54b-38067e86c5d5"/>
</p:tagLst>
</file>

<file path=ppt/tags/tag25.xml><?xml version="1.0" encoding="utf-8"?>
<p:tagLst xmlns:a="http://schemas.openxmlformats.org/drawingml/2006/main" xmlns:r="http://schemas.openxmlformats.org/officeDocument/2006/relationships" xmlns:p="http://schemas.openxmlformats.org/presentationml/2006/main">
  <p:tag name="OFFISYNC_SLIDE_GUID" val="170af2b1-db0d-4ed2-b9fd-86101af43cb1"/>
</p:tagLst>
</file>

<file path=ppt/tags/tag26.xml><?xml version="1.0" encoding="utf-8"?>
<p:tagLst xmlns:a="http://schemas.openxmlformats.org/drawingml/2006/main" xmlns:r="http://schemas.openxmlformats.org/officeDocument/2006/relationships" xmlns:p="http://schemas.openxmlformats.org/presentationml/2006/main">
  <p:tag name="OFFISYNC_SLIDE_GUID" val="a91cccdd-3dcc-4b27-9573-5eefc1ac0a88"/>
</p:tagLst>
</file>

<file path=ppt/tags/tag27.xml><?xml version="1.0" encoding="utf-8"?>
<p:tagLst xmlns:a="http://schemas.openxmlformats.org/drawingml/2006/main" xmlns:r="http://schemas.openxmlformats.org/officeDocument/2006/relationships" xmlns:p="http://schemas.openxmlformats.org/presentationml/2006/main">
  <p:tag name="OFFISYNC_SLIDE_GUID" val="8d248dc0-0b54-42f3-b2d8-ac47a10b1fa7"/>
</p:tagLst>
</file>

<file path=ppt/tags/tag28.xml><?xml version="1.0" encoding="utf-8"?>
<p:tagLst xmlns:a="http://schemas.openxmlformats.org/drawingml/2006/main" xmlns:r="http://schemas.openxmlformats.org/officeDocument/2006/relationships" xmlns:p="http://schemas.openxmlformats.org/presentationml/2006/main">
  <p:tag name="OFFISYNC_SLIDE_GUID" val="5940ec65-e9fd-48fd-850c-9b93303e26ea"/>
</p:tagLst>
</file>

<file path=ppt/tags/tag29.xml><?xml version="1.0" encoding="utf-8"?>
<p:tagLst xmlns:a="http://schemas.openxmlformats.org/drawingml/2006/main" xmlns:r="http://schemas.openxmlformats.org/officeDocument/2006/relationships" xmlns:p="http://schemas.openxmlformats.org/presentationml/2006/main">
  <p:tag name="OFFISYNC_SLIDE_GUID" val="212413dc-a937-4649-a1a3-faf402228ee1"/>
</p:tagLst>
</file>

<file path=ppt/tags/tag3.xml><?xml version="1.0" encoding="utf-8"?>
<p:tagLst xmlns:a="http://schemas.openxmlformats.org/drawingml/2006/main" xmlns:r="http://schemas.openxmlformats.org/officeDocument/2006/relationships" xmlns:p="http://schemas.openxmlformats.org/presentationml/2006/main">
  <p:tag name="OFFISYNC_SLIDE_GUID" val="f162e79c-a974-4c11-849e-8bb3ada32eee"/>
</p:tagLst>
</file>

<file path=ppt/tags/tag30.xml><?xml version="1.0" encoding="utf-8"?>
<p:tagLst xmlns:a="http://schemas.openxmlformats.org/drawingml/2006/main" xmlns:r="http://schemas.openxmlformats.org/officeDocument/2006/relationships" xmlns:p="http://schemas.openxmlformats.org/presentationml/2006/main">
  <p:tag name="OFFISYNC_SLIDE_GUID" val="14bc5e89-d841-4660-9944-34d510cc9a1b"/>
</p:tagLst>
</file>

<file path=ppt/tags/tag31.xml><?xml version="1.0" encoding="utf-8"?>
<p:tagLst xmlns:a="http://schemas.openxmlformats.org/drawingml/2006/main" xmlns:r="http://schemas.openxmlformats.org/officeDocument/2006/relationships" xmlns:p="http://schemas.openxmlformats.org/presentationml/2006/main">
  <p:tag name="OFFISYNC_SLIDE_GUID" val="8b3174c5-c0d0-4979-9d3c-f73b9c2df64b"/>
</p:tagLst>
</file>

<file path=ppt/tags/tag32.xml><?xml version="1.0" encoding="utf-8"?>
<p:tagLst xmlns:a="http://schemas.openxmlformats.org/drawingml/2006/main" xmlns:r="http://schemas.openxmlformats.org/officeDocument/2006/relationships" xmlns:p="http://schemas.openxmlformats.org/presentationml/2006/main">
  <p:tag name="OFFISYNC_SLIDE_GUID" val="9c0b21d5-63f0-4f5f-ab1b-093c15d29424"/>
</p:tagLst>
</file>

<file path=ppt/tags/tag33.xml><?xml version="1.0" encoding="utf-8"?>
<p:tagLst xmlns:a="http://schemas.openxmlformats.org/drawingml/2006/main" xmlns:r="http://schemas.openxmlformats.org/officeDocument/2006/relationships" xmlns:p="http://schemas.openxmlformats.org/presentationml/2006/main">
  <p:tag name="OFFISYNC_SLIDE_GUID" val="dda25b91-908b-4b56-85ee-b17cec52d41d"/>
</p:tagLst>
</file>

<file path=ppt/tags/tag34.xml><?xml version="1.0" encoding="utf-8"?>
<p:tagLst xmlns:a="http://schemas.openxmlformats.org/drawingml/2006/main" xmlns:r="http://schemas.openxmlformats.org/officeDocument/2006/relationships" xmlns:p="http://schemas.openxmlformats.org/presentationml/2006/main">
  <p:tag name="OFFISYNC_SLIDE_GUID" val="f5bc549f-96e3-4a3e-93e3-9ff3c048ea90"/>
</p:tagLst>
</file>

<file path=ppt/tags/tag35.xml><?xml version="1.0" encoding="utf-8"?>
<p:tagLst xmlns:a="http://schemas.openxmlformats.org/drawingml/2006/main" xmlns:r="http://schemas.openxmlformats.org/officeDocument/2006/relationships" xmlns:p="http://schemas.openxmlformats.org/presentationml/2006/main">
  <p:tag name="OFFISYNC_SLIDE_GUID" val="27e5b5ce-9cbb-4a36-99d7-8d4d70c9d2b1"/>
</p:tagLst>
</file>

<file path=ppt/tags/tag36.xml><?xml version="1.0" encoding="utf-8"?>
<p:tagLst xmlns:a="http://schemas.openxmlformats.org/drawingml/2006/main" xmlns:r="http://schemas.openxmlformats.org/officeDocument/2006/relationships" xmlns:p="http://schemas.openxmlformats.org/presentationml/2006/main">
  <p:tag name="OFFISYNC_SLIDE_GUID" val="96896a4a-503c-4a6b-a1dd-8dfedefd18f1"/>
</p:tagLst>
</file>

<file path=ppt/tags/tag37.xml><?xml version="1.0" encoding="utf-8"?>
<p:tagLst xmlns:a="http://schemas.openxmlformats.org/drawingml/2006/main" xmlns:r="http://schemas.openxmlformats.org/officeDocument/2006/relationships" xmlns:p="http://schemas.openxmlformats.org/presentationml/2006/main">
  <p:tag name="OFFISYNC_SLIDE_GUID" val="2c5b2786-e4b2-46c9-9513-38cbc86393b2"/>
</p:tagLst>
</file>

<file path=ppt/tags/tag38.xml><?xml version="1.0" encoding="utf-8"?>
<p:tagLst xmlns:a="http://schemas.openxmlformats.org/drawingml/2006/main" xmlns:r="http://schemas.openxmlformats.org/officeDocument/2006/relationships" xmlns:p="http://schemas.openxmlformats.org/presentationml/2006/main">
  <p:tag name="OFFISYNC_SLIDE_GUID" val="a870ee39-1abf-4582-aaa1-7f7cdc70fb95"/>
</p:tagLst>
</file>

<file path=ppt/tags/tag39.xml><?xml version="1.0" encoding="utf-8"?>
<p:tagLst xmlns:a="http://schemas.openxmlformats.org/drawingml/2006/main" xmlns:r="http://schemas.openxmlformats.org/officeDocument/2006/relationships" xmlns:p="http://schemas.openxmlformats.org/presentationml/2006/main">
  <p:tag name="OFFISYNC_SLIDE_GUID" val="772bcfc5-e460-4826-bf03-8f6801217a3a"/>
</p:tagLst>
</file>

<file path=ppt/tags/tag4.xml><?xml version="1.0" encoding="utf-8"?>
<p:tagLst xmlns:a="http://schemas.openxmlformats.org/drawingml/2006/main" xmlns:r="http://schemas.openxmlformats.org/officeDocument/2006/relationships" xmlns:p="http://schemas.openxmlformats.org/presentationml/2006/main">
  <p:tag name="OFFISYNC_SLIDE_GUID" val="b2955e84-3b07-4aeb-a7bc-78bfa24f3339"/>
</p:tagLst>
</file>

<file path=ppt/tags/tag40.xml><?xml version="1.0" encoding="utf-8"?>
<p:tagLst xmlns:a="http://schemas.openxmlformats.org/drawingml/2006/main" xmlns:r="http://schemas.openxmlformats.org/officeDocument/2006/relationships" xmlns:p="http://schemas.openxmlformats.org/presentationml/2006/main">
  <p:tag name="OFFISYNC_SLIDE_GUID" val="b24edba1-f933-4f48-bf97-c4bab39f517b"/>
</p:tagLst>
</file>

<file path=ppt/tags/tag41.xml><?xml version="1.0" encoding="utf-8"?>
<p:tagLst xmlns:a="http://schemas.openxmlformats.org/drawingml/2006/main" xmlns:r="http://schemas.openxmlformats.org/officeDocument/2006/relationships" xmlns:p="http://schemas.openxmlformats.org/presentationml/2006/main">
  <p:tag name="OFFISYNC_SLIDE_GUID" val="8cd7af8a-acfc-4b17-9611-2f8287d3e525"/>
</p:tagLst>
</file>

<file path=ppt/tags/tag42.xml><?xml version="1.0" encoding="utf-8"?>
<p:tagLst xmlns:a="http://schemas.openxmlformats.org/drawingml/2006/main" xmlns:r="http://schemas.openxmlformats.org/officeDocument/2006/relationships" xmlns:p="http://schemas.openxmlformats.org/presentationml/2006/main">
  <p:tag name="OFFISYNC_SLIDE_GUID" val="6e9a49f9-1f94-48db-bb7a-75d456b62f06"/>
</p:tagLst>
</file>

<file path=ppt/tags/tag43.xml><?xml version="1.0" encoding="utf-8"?>
<p:tagLst xmlns:a="http://schemas.openxmlformats.org/drawingml/2006/main" xmlns:r="http://schemas.openxmlformats.org/officeDocument/2006/relationships" xmlns:p="http://schemas.openxmlformats.org/presentationml/2006/main">
  <p:tag name="OFFISYNC_SLIDE_GUID" val="320efc01-6c6a-4831-8e25-601beb57ada7"/>
</p:tagLst>
</file>

<file path=ppt/tags/tag44.xml><?xml version="1.0" encoding="utf-8"?>
<p:tagLst xmlns:a="http://schemas.openxmlformats.org/drawingml/2006/main" xmlns:r="http://schemas.openxmlformats.org/officeDocument/2006/relationships" xmlns:p="http://schemas.openxmlformats.org/presentationml/2006/main">
  <p:tag name="OFFISYNC_SLIDE_GUID" val="f1062765-c65f-4670-8aa2-954380e0a9a8"/>
</p:tagLst>
</file>

<file path=ppt/tags/tag45.xml><?xml version="1.0" encoding="utf-8"?>
<p:tagLst xmlns:a="http://schemas.openxmlformats.org/drawingml/2006/main" xmlns:r="http://schemas.openxmlformats.org/officeDocument/2006/relationships" xmlns:p="http://schemas.openxmlformats.org/presentationml/2006/main">
  <p:tag name="OFFISYNC_SLIDE_GUID" val="f3a8fb22-6ff0-4c4a-babd-f21af3b555fa"/>
</p:tagLst>
</file>

<file path=ppt/tags/tag46.xml><?xml version="1.0" encoding="utf-8"?>
<p:tagLst xmlns:a="http://schemas.openxmlformats.org/drawingml/2006/main" xmlns:r="http://schemas.openxmlformats.org/officeDocument/2006/relationships" xmlns:p="http://schemas.openxmlformats.org/presentationml/2006/main">
  <p:tag name="OFFISYNC_SLIDE_GUID" val="1532ee78-0667-4a86-9cb3-a7db39e6f0b3"/>
</p:tagLst>
</file>

<file path=ppt/tags/tag47.xml><?xml version="1.0" encoding="utf-8"?>
<p:tagLst xmlns:a="http://schemas.openxmlformats.org/drawingml/2006/main" xmlns:r="http://schemas.openxmlformats.org/officeDocument/2006/relationships" xmlns:p="http://schemas.openxmlformats.org/presentationml/2006/main">
  <p:tag name="OFFISYNC_SLIDE_GUID" val="05aa258c-5d75-414e-9e93-81bbf860cb6c"/>
</p:tagLst>
</file>

<file path=ppt/tags/tag48.xml><?xml version="1.0" encoding="utf-8"?>
<p:tagLst xmlns:a="http://schemas.openxmlformats.org/drawingml/2006/main" xmlns:r="http://schemas.openxmlformats.org/officeDocument/2006/relationships" xmlns:p="http://schemas.openxmlformats.org/presentationml/2006/main">
  <p:tag name="OFFISYNC_SLIDE_GUID" val="6b5c0786-6337-44d4-b8b6-9557240d1729"/>
</p:tagLst>
</file>

<file path=ppt/tags/tag49.xml><?xml version="1.0" encoding="utf-8"?>
<p:tagLst xmlns:a="http://schemas.openxmlformats.org/drawingml/2006/main" xmlns:r="http://schemas.openxmlformats.org/officeDocument/2006/relationships" xmlns:p="http://schemas.openxmlformats.org/presentationml/2006/main">
  <p:tag name="OFFISYNC_SLIDE_GUID" val="78f7978e-121b-4649-842f-98bc57e1b180"/>
</p:tagLst>
</file>

<file path=ppt/tags/tag5.xml><?xml version="1.0" encoding="utf-8"?>
<p:tagLst xmlns:a="http://schemas.openxmlformats.org/drawingml/2006/main" xmlns:r="http://schemas.openxmlformats.org/officeDocument/2006/relationships" xmlns:p="http://schemas.openxmlformats.org/presentationml/2006/main">
  <p:tag name="OFFISYNC_SLIDE_GUID" val="b23ce25f-4a81-466c-a077-c56f47fb0c10"/>
</p:tagLst>
</file>

<file path=ppt/tags/tag50.xml><?xml version="1.0" encoding="utf-8"?>
<p:tagLst xmlns:a="http://schemas.openxmlformats.org/drawingml/2006/main" xmlns:r="http://schemas.openxmlformats.org/officeDocument/2006/relationships" xmlns:p="http://schemas.openxmlformats.org/presentationml/2006/main">
  <p:tag name="OFFISYNC_SLIDE_GUID" val="160a5a6d-1ab7-4cc2-aa9b-0020940d4a3e"/>
</p:tagLst>
</file>

<file path=ppt/tags/tag51.xml><?xml version="1.0" encoding="utf-8"?>
<p:tagLst xmlns:a="http://schemas.openxmlformats.org/drawingml/2006/main" xmlns:r="http://schemas.openxmlformats.org/officeDocument/2006/relationships" xmlns:p="http://schemas.openxmlformats.org/presentationml/2006/main">
  <p:tag name="OFFISYNC_SLIDE_GUID" val="502e3f7f-a407-4738-99c5-c39eba105035"/>
</p:tagLst>
</file>

<file path=ppt/tags/tag52.xml><?xml version="1.0" encoding="utf-8"?>
<p:tagLst xmlns:a="http://schemas.openxmlformats.org/drawingml/2006/main" xmlns:r="http://schemas.openxmlformats.org/officeDocument/2006/relationships" xmlns:p="http://schemas.openxmlformats.org/presentationml/2006/main">
  <p:tag name="OFFISYNC_SLIDE_GUID" val="be424b27-f39c-47b0-ad2e-7916658f496c"/>
</p:tagLst>
</file>

<file path=ppt/tags/tag53.xml><?xml version="1.0" encoding="utf-8"?>
<p:tagLst xmlns:a="http://schemas.openxmlformats.org/drawingml/2006/main" xmlns:r="http://schemas.openxmlformats.org/officeDocument/2006/relationships" xmlns:p="http://schemas.openxmlformats.org/presentationml/2006/main">
  <p:tag name="OFFISYNC_SLIDE_GUID" val="00b30a2a-5db3-42bd-b789-c19f54410f38"/>
</p:tagLst>
</file>

<file path=ppt/tags/tag54.xml><?xml version="1.0" encoding="utf-8"?>
<p:tagLst xmlns:a="http://schemas.openxmlformats.org/drawingml/2006/main" xmlns:r="http://schemas.openxmlformats.org/officeDocument/2006/relationships" xmlns:p="http://schemas.openxmlformats.org/presentationml/2006/main">
  <p:tag name="OFFISYNC_SLIDE_GUID" val="aa197ca6-e4c5-4317-9d90-83cfce8f68cd"/>
</p:tagLst>
</file>

<file path=ppt/tags/tag55.xml><?xml version="1.0" encoding="utf-8"?>
<p:tagLst xmlns:a="http://schemas.openxmlformats.org/drawingml/2006/main" xmlns:r="http://schemas.openxmlformats.org/officeDocument/2006/relationships" xmlns:p="http://schemas.openxmlformats.org/presentationml/2006/main">
  <p:tag name="OFFISYNC_SLIDE_GUID" val="4f4a70bc-b30c-460d-a7df-1435f6050b27"/>
</p:tagLst>
</file>

<file path=ppt/tags/tag56.xml><?xml version="1.0" encoding="utf-8"?>
<p:tagLst xmlns:a="http://schemas.openxmlformats.org/drawingml/2006/main" xmlns:r="http://schemas.openxmlformats.org/officeDocument/2006/relationships" xmlns:p="http://schemas.openxmlformats.org/presentationml/2006/main">
  <p:tag name="OFFISYNC_SLIDE_GUID" val="6e39fb66-f825-43fa-bc33-fe833ce0b49a"/>
</p:tagLst>
</file>

<file path=ppt/tags/tag57.xml><?xml version="1.0" encoding="utf-8"?>
<p:tagLst xmlns:a="http://schemas.openxmlformats.org/drawingml/2006/main" xmlns:r="http://schemas.openxmlformats.org/officeDocument/2006/relationships" xmlns:p="http://schemas.openxmlformats.org/presentationml/2006/main">
  <p:tag name="OFFISYNC_SLIDE_GUID" val="b3ab0abc-6050-4cff-bfab-f57ad5cc02b6"/>
</p:tagLst>
</file>

<file path=ppt/tags/tag58.xml><?xml version="1.0" encoding="utf-8"?>
<p:tagLst xmlns:a="http://schemas.openxmlformats.org/drawingml/2006/main" xmlns:r="http://schemas.openxmlformats.org/officeDocument/2006/relationships" xmlns:p="http://schemas.openxmlformats.org/presentationml/2006/main">
  <p:tag name="OFFISYNC_SLIDE_GUID" val="539084e8-65d4-428b-b785-96baf2651c4e"/>
</p:tagLst>
</file>

<file path=ppt/tags/tag59.xml><?xml version="1.0" encoding="utf-8"?>
<p:tagLst xmlns:a="http://schemas.openxmlformats.org/drawingml/2006/main" xmlns:r="http://schemas.openxmlformats.org/officeDocument/2006/relationships" xmlns:p="http://schemas.openxmlformats.org/presentationml/2006/main">
  <p:tag name="OFFISYNC_SLIDE_GUID" val="539084e8-65d4-428b-b785-96baf2651c4e"/>
</p:tagLst>
</file>

<file path=ppt/tags/tag6.xml><?xml version="1.0" encoding="utf-8"?>
<p:tagLst xmlns:a="http://schemas.openxmlformats.org/drawingml/2006/main" xmlns:r="http://schemas.openxmlformats.org/officeDocument/2006/relationships" xmlns:p="http://schemas.openxmlformats.org/presentationml/2006/main">
  <p:tag name="OFFISYNC_SLIDE_GUID" val="5beaf806-9424-443f-8919-57f21251c3c7"/>
</p:tagLst>
</file>

<file path=ppt/tags/tag60.xml><?xml version="1.0" encoding="utf-8"?>
<p:tagLst xmlns:a="http://schemas.openxmlformats.org/drawingml/2006/main" xmlns:r="http://schemas.openxmlformats.org/officeDocument/2006/relationships" xmlns:p="http://schemas.openxmlformats.org/presentationml/2006/main">
  <p:tag name="OFFISYNC_SLIDE_GUID" val="b3ab0abc-6050-4cff-bfab-f57ad5cc02b6"/>
</p:tagLst>
</file>

<file path=ppt/tags/tag61.xml><?xml version="1.0" encoding="utf-8"?>
<p:tagLst xmlns:a="http://schemas.openxmlformats.org/drawingml/2006/main" xmlns:r="http://schemas.openxmlformats.org/officeDocument/2006/relationships" xmlns:p="http://schemas.openxmlformats.org/presentationml/2006/main">
  <p:tag name="OFFISYNC_SLIDE_GUID" val="be466f28-c346-4361-ac4b-172e1b4ee4ed"/>
</p:tagLst>
</file>

<file path=ppt/tags/tag62.xml><?xml version="1.0" encoding="utf-8"?>
<p:tagLst xmlns:a="http://schemas.openxmlformats.org/drawingml/2006/main" xmlns:r="http://schemas.openxmlformats.org/officeDocument/2006/relationships" xmlns:p="http://schemas.openxmlformats.org/presentationml/2006/main">
  <p:tag name="OFFISYNC_SLIDE_GUID" val="b70a6cf7-dcfa-4e2a-a05b-14d988ad3536"/>
</p:tagLst>
</file>

<file path=ppt/tags/tag63.xml><?xml version="1.0" encoding="utf-8"?>
<p:tagLst xmlns:a="http://schemas.openxmlformats.org/drawingml/2006/main" xmlns:r="http://schemas.openxmlformats.org/officeDocument/2006/relationships" xmlns:p="http://schemas.openxmlformats.org/presentationml/2006/main">
  <p:tag name="OFFISYNC_SLIDE_GUID" val="d84cefa6-32f2-483b-b5c6-40e2b475ed26"/>
</p:tagLst>
</file>

<file path=ppt/tags/tag64.xml><?xml version="1.0" encoding="utf-8"?>
<p:tagLst xmlns:a="http://schemas.openxmlformats.org/drawingml/2006/main" xmlns:r="http://schemas.openxmlformats.org/officeDocument/2006/relationships" xmlns:p="http://schemas.openxmlformats.org/presentationml/2006/main">
  <p:tag name="OFFISYNC_SLIDE_GUID" val="539084e8-65d4-428b-b785-96baf2651c4e"/>
</p:tagLst>
</file>

<file path=ppt/tags/tag65.xml><?xml version="1.0" encoding="utf-8"?>
<p:tagLst xmlns:a="http://schemas.openxmlformats.org/drawingml/2006/main" xmlns:r="http://schemas.openxmlformats.org/officeDocument/2006/relationships" xmlns:p="http://schemas.openxmlformats.org/presentationml/2006/main">
  <p:tag name="OFFISYNC_SLIDE_GUID" val="9d21748c-7314-45cb-af9e-70509983b141"/>
</p:tagLst>
</file>

<file path=ppt/tags/tag7.xml><?xml version="1.0" encoding="utf-8"?>
<p:tagLst xmlns:a="http://schemas.openxmlformats.org/drawingml/2006/main" xmlns:r="http://schemas.openxmlformats.org/officeDocument/2006/relationships" xmlns:p="http://schemas.openxmlformats.org/presentationml/2006/main">
  <p:tag name="OFFISYNC_SLIDE_GUID" val="42fa632f-cc26-418c-89d6-ac9558e25992"/>
</p:tagLst>
</file>

<file path=ppt/tags/tag8.xml><?xml version="1.0" encoding="utf-8"?>
<p:tagLst xmlns:a="http://schemas.openxmlformats.org/drawingml/2006/main" xmlns:r="http://schemas.openxmlformats.org/officeDocument/2006/relationships" xmlns:p="http://schemas.openxmlformats.org/presentationml/2006/main">
  <p:tag name="OFFISYNC_SLIDE_GUID" val="3d6ffc25-cb62-4b6c-995d-0751e6862e71"/>
</p:tagLst>
</file>

<file path=ppt/tags/tag9.xml><?xml version="1.0" encoding="utf-8"?>
<p:tagLst xmlns:a="http://schemas.openxmlformats.org/drawingml/2006/main" xmlns:r="http://schemas.openxmlformats.org/officeDocument/2006/relationships" xmlns:p="http://schemas.openxmlformats.org/presentationml/2006/main">
  <p:tag name="OFFISYNC_SLIDE_GUID" val="e29cd3b1-6b4b-47e0-84e8-51dde5a59ad4"/>
</p:tagLst>
</file>

<file path=ppt/theme/theme1.xml><?xml version="1.0" encoding="utf-8"?>
<a:theme xmlns:a="http://schemas.openxmlformats.org/drawingml/2006/main" name="Office Theme">
  <a:themeElements>
    <a:clrScheme name="DAU COLORS">
      <a:dk1>
        <a:sysClr val="windowText" lastClr="000000"/>
      </a:dk1>
      <a:lt1>
        <a:sysClr val="window" lastClr="FFFFFF"/>
      </a:lt1>
      <a:dk2>
        <a:srgbClr val="216F79"/>
      </a:dk2>
      <a:lt2>
        <a:srgbClr val="EEECE1"/>
      </a:lt2>
      <a:accent1>
        <a:srgbClr val="1389A5"/>
      </a:accent1>
      <a:accent2>
        <a:srgbClr val="6263A6"/>
      </a:accent2>
      <a:accent3>
        <a:srgbClr val="28A092"/>
      </a:accent3>
      <a:accent4>
        <a:srgbClr val="D21F35"/>
      </a:accent4>
      <a:accent5>
        <a:srgbClr val="E46C0A"/>
      </a:accent5>
      <a:accent6>
        <a:srgbClr val="FFC000"/>
      </a:accent6>
      <a:hlink>
        <a:srgbClr val="C00000"/>
      </a:hlink>
      <a:folHlink>
        <a:srgbClr val="7F00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2798</TotalTime>
  <Words>4701</Words>
  <Application>Microsoft Office PowerPoint</Application>
  <PresentationFormat>On-screen Show (4:3)</PresentationFormat>
  <Paragraphs>680</Paragraphs>
  <Slides>64</Slides>
  <Notes>63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64</vt:i4>
      </vt:variant>
    </vt:vector>
  </HeadingPairs>
  <TitlesOfParts>
    <vt:vector size="72" baseType="lpstr">
      <vt:lpstr>Arial</vt:lpstr>
      <vt:lpstr>Arial Black</vt:lpstr>
      <vt:lpstr>Bitstream Vera Sans</vt:lpstr>
      <vt:lpstr>Calibri</vt:lpstr>
      <vt:lpstr>Times New Roman</vt:lpstr>
      <vt:lpstr>Verdana</vt:lpstr>
      <vt:lpstr>Wingdings</vt:lpstr>
      <vt:lpstr>Office Theme</vt:lpstr>
      <vt:lpstr>ISA 201  Information System Acquisition </vt:lpstr>
      <vt:lpstr>Lesson 12 Systems Design</vt:lpstr>
      <vt:lpstr>Today we will learn to:</vt:lpstr>
      <vt:lpstr>Lesson Plan</vt:lpstr>
      <vt:lpstr>Design Practices</vt:lpstr>
      <vt:lpstr>Lesson Plan Status</vt:lpstr>
      <vt:lpstr>Configuration Management Nightmares  (from “But I Only Changed One Line of Code” page 363)</vt:lpstr>
      <vt:lpstr>Software Configuration Management (SCM)</vt:lpstr>
      <vt:lpstr>Software Configuration Management (Defined)</vt:lpstr>
      <vt:lpstr>Software Configuration Management Terminology</vt:lpstr>
      <vt:lpstr>Software Configuration Management Activities</vt:lpstr>
      <vt:lpstr>Why is Software Configuration Management Problematic?</vt:lpstr>
      <vt:lpstr>Software CM Complications and Issues</vt:lpstr>
      <vt:lpstr>Software CM and Shortcuts</vt:lpstr>
      <vt:lpstr>Lesson Plan Status</vt:lpstr>
      <vt:lpstr>Software Configuration Management and Interface Control</vt:lpstr>
      <vt:lpstr>Interface Management Defined</vt:lpstr>
      <vt:lpstr>Interface Management Activities</vt:lpstr>
      <vt:lpstr>Interface Management Imperatives</vt:lpstr>
      <vt:lpstr>Interface Management Plan (IMP)</vt:lpstr>
      <vt:lpstr>ICDs and ICWGs</vt:lpstr>
      <vt:lpstr>Documentation Defining Interfaces*</vt:lpstr>
      <vt:lpstr>Interface Management  Process Flow</vt:lpstr>
      <vt:lpstr>Lesson Plan Status</vt:lpstr>
      <vt:lpstr>Software Safety</vt:lpstr>
      <vt:lpstr>Software Safety Failure Example</vt:lpstr>
      <vt:lpstr>Software Safety Failure Example</vt:lpstr>
      <vt:lpstr>Software Safety Failure Example</vt:lpstr>
      <vt:lpstr>Software Safety Failure Example</vt:lpstr>
      <vt:lpstr>Software Safety Definitions</vt:lpstr>
      <vt:lpstr>Software Safety Ground Rules</vt:lpstr>
      <vt:lpstr>Safety of Software</vt:lpstr>
      <vt:lpstr>Software System Safety Analysis</vt:lpstr>
      <vt:lpstr>Software Safety Lessons Learned</vt:lpstr>
      <vt:lpstr>Software Safety Lessons Learned (Continued)</vt:lpstr>
      <vt:lpstr>Lesson Plan Status</vt:lpstr>
      <vt:lpstr>Open Systems Approach/Architecture (OSA)</vt:lpstr>
      <vt:lpstr>Defining “Open”</vt:lpstr>
      <vt:lpstr>OSA Characteristics</vt:lpstr>
      <vt:lpstr>OSA Benefits</vt:lpstr>
      <vt:lpstr>Example Open Systems Approach (OSA)</vt:lpstr>
      <vt:lpstr>GAO Calls for Open UAS Systems</vt:lpstr>
      <vt:lpstr>Open Systems Requirements</vt:lpstr>
      <vt:lpstr>DoD OSA Guidebook</vt:lpstr>
      <vt:lpstr>Lesson Plan Status</vt:lpstr>
      <vt:lpstr>Free and Open Source Software (FOSS)</vt:lpstr>
      <vt:lpstr>FOSS Examples</vt:lpstr>
      <vt:lpstr>Who's Using FOSS</vt:lpstr>
      <vt:lpstr>FOSS Advantages</vt:lpstr>
      <vt:lpstr>FOSS Disadvantages</vt:lpstr>
      <vt:lpstr>What's the difference?</vt:lpstr>
      <vt:lpstr>Lesson Plan Status</vt:lpstr>
      <vt:lpstr>Data Management</vt:lpstr>
      <vt:lpstr>Software Development and Data Rights</vt:lpstr>
      <vt:lpstr>Data Management Policy</vt:lpstr>
      <vt:lpstr>Lesson Plan Status</vt:lpstr>
      <vt:lpstr>Section 508 Amendment To The  Rehabilitation Act Of 1973</vt:lpstr>
      <vt:lpstr>PowerPoint Presentation</vt:lpstr>
      <vt:lpstr>Lesson Plan Status</vt:lpstr>
      <vt:lpstr>Why Do Spectrum Management?</vt:lpstr>
      <vt:lpstr>Best Practices of    Spectrum Management</vt:lpstr>
      <vt:lpstr>Lesson Plan Status</vt:lpstr>
      <vt:lpstr>Design Practices Exercise</vt:lpstr>
      <vt:lpstr>Today we learned to:</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designaire-3</dc:creator>
  <cp:lastModifiedBy>image</cp:lastModifiedBy>
  <cp:revision>428</cp:revision>
  <dcterms:created xsi:type="dcterms:W3CDTF">2015-07-08T14:31:42Z</dcterms:created>
  <dcterms:modified xsi:type="dcterms:W3CDTF">2016-03-04T15:36:58Z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Jive_VersionGuid">
    <vt:lpwstr>04b3fc5370904ac0ac85c3bc1b37e085</vt:lpwstr>
  </property>
  <property fmtid="{D5CDD505-2E9C-101B-9397-08002B2CF9AE}" pid="3" name="Offisync_UpdateToken">
    <vt:lpwstr>11</vt:lpwstr>
  </property>
  <property fmtid="{D5CDD505-2E9C-101B-9397-08002B2CF9AE}" pid="4" name="Offisync_ProviderInitializationData">
    <vt:lpwstr>https://c3.csc.com</vt:lpwstr>
  </property>
  <property fmtid="{D5CDD505-2E9C-101B-9397-08002B2CF9AE}" pid="5" name="Jive_LatestUserAccountName">
    <vt:lpwstr>bgarber</vt:lpwstr>
  </property>
  <property fmtid="{D5CDD505-2E9C-101B-9397-08002B2CF9AE}" pid="6" name="Offisync_UniqueId">
    <vt:lpwstr>920988</vt:lpwstr>
  </property>
  <property fmtid="{D5CDD505-2E9C-101B-9397-08002B2CF9AE}" pid="7" name="Offisync_ServerID">
    <vt:lpwstr>0f6fb45f-1006-4035-941a-751f96da8c69</vt:lpwstr>
  </property>
  <property fmtid="{D5CDD505-2E9C-101B-9397-08002B2CF9AE}" pid="8" name="Jive_ModifiedButNotPublished">
    <vt:lpwstr/>
  </property>
  <property fmtid="{D5CDD505-2E9C-101B-9397-08002B2CF9AE}" pid="9" name="Jive_PrevVersionNumber">
    <vt:lpwstr/>
  </property>
  <property fmtid="{D5CDD505-2E9C-101B-9397-08002B2CF9AE}" pid="10" name="Jive_VersionGuid_v2.5">
    <vt:lpwstr/>
  </property>
  <property fmtid="{D5CDD505-2E9C-101B-9397-08002B2CF9AE}" pid="11" name="Jive_LatestFileFullName">
    <vt:lpwstr>c16ba01e6fd1d076bae366be094ad504</vt:lpwstr>
  </property>
</Properties>
</file>